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ontserrat"/>
      <p:regular r:id="rId52"/>
      <p:bold r:id="rId53"/>
      <p:italic r:id="rId54"/>
      <p:boldItalic r:id="rId55"/>
    </p:embeddedFont>
    <p:embeddedFont>
      <p:font typeface="Anaheim"/>
      <p:regular r:id="rId56"/>
      <p:bold r:id="rId57"/>
    </p:embeddedFont>
    <p:embeddedFont>
      <p:font typeface="Poppins"/>
      <p:regular r:id="rId58"/>
      <p:bold r:id="rId59"/>
      <p:italic r:id="rId60"/>
      <p:boldItalic r:id="rId61"/>
    </p:embeddedFont>
    <p:embeddedFont>
      <p:font typeface="Bebas Neue"/>
      <p:regular r:id="rId62"/>
    </p:embeddedFont>
    <p:embeddedFont>
      <p:font typeface="Poppins Light"/>
      <p:regular r:id="rId63"/>
      <p:bold r:id="rId64"/>
      <p:italic r:id="rId65"/>
      <p:boldItalic r:id="rId66"/>
    </p:embeddedFont>
    <p:embeddedFont>
      <p:font typeface="Poppins SemiBold"/>
      <p:regular r:id="rId67"/>
      <p:bold r:id="rId68"/>
      <p:italic r:id="rId69"/>
      <p:boldItalic r:id="rId70"/>
    </p:embeddedFont>
    <p:embeddedFont>
      <p:font typeface="PT Sans"/>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TSans-italic.fntdata"/><Relationship Id="rId72" Type="http://schemas.openxmlformats.org/officeDocument/2006/relationships/font" Target="fonts/PTSans-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PTSans-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PTSans-regular.fntdata"/><Relationship Id="rId70" Type="http://schemas.openxmlformats.org/officeDocument/2006/relationships/font" Target="fonts/PoppinsSemi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ebasNeue-regular.fntdata"/><Relationship Id="rId61" Type="http://schemas.openxmlformats.org/officeDocument/2006/relationships/font" Target="fonts/Poppins-boldItalic.fntdata"/><Relationship Id="rId20" Type="http://schemas.openxmlformats.org/officeDocument/2006/relationships/slide" Target="slides/slide15.xml"/><Relationship Id="rId64" Type="http://schemas.openxmlformats.org/officeDocument/2006/relationships/font" Target="fonts/PoppinsLight-bold.fntdata"/><Relationship Id="rId63" Type="http://schemas.openxmlformats.org/officeDocument/2006/relationships/font" Target="fonts/PoppinsLight-regular.fntdata"/><Relationship Id="rId22" Type="http://schemas.openxmlformats.org/officeDocument/2006/relationships/slide" Target="slides/slide17.xml"/><Relationship Id="rId66" Type="http://schemas.openxmlformats.org/officeDocument/2006/relationships/font" Target="fonts/PoppinsLight-boldItalic.fntdata"/><Relationship Id="rId21" Type="http://schemas.openxmlformats.org/officeDocument/2006/relationships/slide" Target="slides/slide16.xml"/><Relationship Id="rId65" Type="http://schemas.openxmlformats.org/officeDocument/2006/relationships/font" Target="fonts/PoppinsLight-italic.fntdata"/><Relationship Id="rId24" Type="http://schemas.openxmlformats.org/officeDocument/2006/relationships/slide" Target="slides/slide19.xml"/><Relationship Id="rId68" Type="http://schemas.openxmlformats.org/officeDocument/2006/relationships/font" Target="fonts/PoppinsSemiBold-bold.fntdata"/><Relationship Id="rId23" Type="http://schemas.openxmlformats.org/officeDocument/2006/relationships/slide" Target="slides/slide18.xml"/><Relationship Id="rId67" Type="http://schemas.openxmlformats.org/officeDocument/2006/relationships/font" Target="fonts/PoppinsSemiBold-regular.fntdata"/><Relationship Id="rId60" Type="http://schemas.openxmlformats.org/officeDocument/2006/relationships/font" Target="fonts/Poppins-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Semi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Anaheim-bold.fntdata"/><Relationship Id="rId12" Type="http://schemas.openxmlformats.org/officeDocument/2006/relationships/slide" Target="slides/slide7.xml"/><Relationship Id="rId56" Type="http://schemas.openxmlformats.org/officeDocument/2006/relationships/font" Target="fonts/Anaheim-regular.fntdata"/><Relationship Id="rId15" Type="http://schemas.openxmlformats.org/officeDocument/2006/relationships/slide" Target="slides/slide10.xml"/><Relationship Id="rId59" Type="http://schemas.openxmlformats.org/officeDocument/2006/relationships/font" Target="fonts/Poppins-bold.fntdata"/><Relationship Id="rId14" Type="http://schemas.openxmlformats.org/officeDocument/2006/relationships/slide" Target="slides/slide9.xml"/><Relationship Id="rId58" Type="http://schemas.openxmlformats.org/officeDocument/2006/relationships/font" Target="fonts/Poppi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a8d3f9b0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a8d3f9b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ab013e32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ab013e32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1ab013e32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ab013e32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ab013e32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ab013e32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ab013e32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ab013e32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a8d3f9b05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a8d3f9b05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ab013e32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1ab013e32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ab013e32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1ab013e32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ab013e32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1ab013e32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ab013e32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1ab013e32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ab013e3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ab013e3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ab013e32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ab013e32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ab013e32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1ab013e32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1ab013e32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1ab013e32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ab013e32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1ab013e32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1a8d3f9b0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1a8d3f9b0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b0d7fa4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b0d7fa4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1b0d7fa4e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1b0d7fa4e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 is a powerful machine learning algorithm used for both classification and regression tasks. It builds an ensemble of weak learners, typically decision trees, in a sequential manner to improve the model's performance by minimizing the loss function. Gradient Boosting works by training each new model to correct the errors made by the previous models.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1b0d7fa4e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1b0d7fa4e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b0d7fa4e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1b0d7fa4e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1a8d3f9b05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1a8d3f9b05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rPr lang="en"/>
              <a:t>Presentation Outline:</a:t>
            </a:r>
            <a:endParaRPr/>
          </a:p>
          <a:p>
            <a:pPr indent="-298450" lvl="0" marL="457200" rtl="0" algn="l">
              <a:spcBef>
                <a:spcPts val="0"/>
              </a:spcBef>
              <a:spcAft>
                <a:spcPts val="0"/>
              </a:spcAft>
              <a:buSzPts val="1100"/>
              <a:buChar char="-"/>
            </a:pPr>
            <a:r>
              <a:rPr lang="en"/>
              <a:t>Intro/Overview</a:t>
            </a:r>
            <a:endParaRPr/>
          </a:p>
          <a:p>
            <a:pPr indent="-298450" lvl="1" marL="914400" rtl="0" algn="l">
              <a:spcBef>
                <a:spcPts val="0"/>
              </a:spcBef>
              <a:spcAft>
                <a:spcPts val="0"/>
              </a:spcAft>
              <a:buSzPts val="1100"/>
              <a:buChar char="-"/>
            </a:pPr>
            <a:r>
              <a:rPr lang="en"/>
              <a:t>Dataset description</a:t>
            </a:r>
            <a:endParaRPr/>
          </a:p>
          <a:p>
            <a:pPr indent="-298450" lvl="1" marL="914400" rtl="0" algn="l">
              <a:spcBef>
                <a:spcPts val="0"/>
              </a:spcBef>
              <a:spcAft>
                <a:spcPts val="0"/>
              </a:spcAft>
              <a:buSzPts val="1100"/>
              <a:buChar char="-"/>
            </a:pPr>
            <a:r>
              <a:rPr lang="en"/>
              <a:t>Goals/Stakeholders</a:t>
            </a:r>
            <a:endParaRPr/>
          </a:p>
          <a:p>
            <a:pPr indent="-298450" lvl="1" marL="914400" rtl="0" algn="l">
              <a:spcBef>
                <a:spcPts val="0"/>
              </a:spcBef>
              <a:spcAft>
                <a:spcPts val="0"/>
              </a:spcAft>
              <a:buSzPts val="1100"/>
              <a:buChar char="-"/>
            </a:pPr>
            <a:r>
              <a:rPr lang="en"/>
              <a:t>Data Cleaning</a:t>
            </a:r>
            <a:endParaRPr/>
          </a:p>
          <a:p>
            <a:pPr indent="-298450" lvl="0" marL="457200" rtl="0" algn="l">
              <a:spcBef>
                <a:spcPts val="0"/>
              </a:spcBef>
              <a:spcAft>
                <a:spcPts val="0"/>
              </a:spcAft>
              <a:buSzPts val="1100"/>
              <a:buChar char="-"/>
            </a:pPr>
            <a:r>
              <a:rPr lang="en"/>
              <a:t>Methodology</a:t>
            </a:r>
            <a:endParaRPr/>
          </a:p>
          <a:p>
            <a:pPr indent="-298450" lvl="1" marL="914400" rtl="0" algn="l">
              <a:spcBef>
                <a:spcPts val="0"/>
              </a:spcBef>
              <a:spcAft>
                <a:spcPts val="0"/>
              </a:spcAft>
              <a:buSzPts val="1100"/>
              <a:buChar char="-"/>
            </a:pPr>
            <a:r>
              <a:rPr lang="en"/>
              <a:t>Using with / without outliers</a:t>
            </a:r>
            <a:endParaRPr/>
          </a:p>
          <a:p>
            <a:pPr indent="-298450" lvl="1" marL="914400" rtl="0" algn="l">
              <a:spcBef>
                <a:spcPts val="0"/>
              </a:spcBef>
              <a:spcAft>
                <a:spcPts val="0"/>
              </a:spcAft>
              <a:buSzPts val="1100"/>
              <a:buChar char="-"/>
            </a:pPr>
            <a:r>
              <a:rPr lang="en"/>
              <a:t>Correlation matrix</a:t>
            </a:r>
            <a:endParaRPr/>
          </a:p>
          <a:p>
            <a:pPr indent="-298450" lvl="1" marL="914400" rtl="0" algn="l">
              <a:spcBef>
                <a:spcPts val="0"/>
              </a:spcBef>
              <a:spcAft>
                <a:spcPts val="0"/>
              </a:spcAft>
              <a:buSzPts val="1100"/>
              <a:buChar char="-"/>
            </a:pPr>
            <a:r>
              <a:rPr lang="en"/>
              <a:t>The models we used</a:t>
            </a:r>
            <a:endParaRPr/>
          </a:p>
          <a:p>
            <a:pPr indent="-298450" lvl="0" marL="457200" rtl="0" algn="l">
              <a:spcBef>
                <a:spcPts val="0"/>
              </a:spcBef>
              <a:spcAft>
                <a:spcPts val="0"/>
              </a:spcAft>
              <a:buSzPts val="1100"/>
              <a:buChar char="-"/>
            </a:pPr>
            <a:r>
              <a:rPr lang="en"/>
              <a:t>Results</a:t>
            </a:r>
            <a:endParaRPr/>
          </a:p>
          <a:p>
            <a:pPr indent="-298450" lvl="1" marL="914400" rtl="0" algn="l">
              <a:spcBef>
                <a:spcPts val="0"/>
              </a:spcBef>
              <a:spcAft>
                <a:spcPts val="0"/>
              </a:spcAft>
              <a:buSzPts val="1100"/>
              <a:buChar char="-"/>
            </a:pPr>
            <a:r>
              <a:rPr lang="en"/>
              <a:t>Describe model with best results</a:t>
            </a:r>
            <a:endParaRPr/>
          </a:p>
          <a:p>
            <a:pPr indent="-298450" lvl="1" marL="914400" rtl="0" algn="l">
              <a:spcBef>
                <a:spcPts val="0"/>
              </a:spcBef>
              <a:spcAft>
                <a:spcPts val="0"/>
              </a:spcAft>
              <a:buSzPts val="1100"/>
              <a:buChar char="-"/>
            </a:pPr>
            <a:r>
              <a:rPr lang="en"/>
              <a:t>Linear Regression</a:t>
            </a:r>
            <a:endParaRPr/>
          </a:p>
          <a:p>
            <a:pPr indent="-298450" lvl="1" marL="914400" rtl="0" algn="l">
              <a:spcBef>
                <a:spcPts val="0"/>
              </a:spcBef>
              <a:spcAft>
                <a:spcPts val="0"/>
              </a:spcAft>
              <a:buSzPts val="1100"/>
              <a:buChar char="-"/>
            </a:pPr>
            <a:r>
              <a:rPr lang="en"/>
              <a:t>Logistic Regression</a:t>
            </a:r>
            <a:endParaRPr/>
          </a:p>
          <a:p>
            <a:pPr indent="-298450" lvl="1" marL="914400" rtl="0" algn="l">
              <a:spcBef>
                <a:spcPts val="0"/>
              </a:spcBef>
              <a:spcAft>
                <a:spcPts val="0"/>
              </a:spcAft>
              <a:buSzPts val="1100"/>
              <a:buChar char="-"/>
            </a:pPr>
            <a:r>
              <a:rPr lang="en"/>
              <a:t>What factors contribute most to revenues</a:t>
            </a:r>
            <a:endParaRPr/>
          </a:p>
          <a:p>
            <a:pPr indent="-298450" lvl="1" marL="914400" rtl="0" algn="l">
              <a:spcBef>
                <a:spcPts val="0"/>
              </a:spcBef>
              <a:spcAft>
                <a:spcPts val="0"/>
              </a:spcAft>
              <a:buSzPts val="1100"/>
              <a:buChar char="-"/>
            </a:pPr>
            <a:r>
              <a:rPr lang="en"/>
              <a:t>Use an example to see how our data predicts Revenues</a:t>
            </a:r>
            <a:endParaRPr/>
          </a:p>
          <a:p>
            <a:pPr indent="-298450" lvl="2" marL="1371600" rtl="0" algn="l">
              <a:spcBef>
                <a:spcPts val="0"/>
              </a:spcBef>
              <a:spcAft>
                <a:spcPts val="0"/>
              </a:spcAft>
              <a:buSzPts val="1100"/>
              <a:buChar char="-"/>
            </a:pPr>
            <a:r>
              <a:rPr lang="en"/>
              <a:t>Mr. Beast example</a:t>
            </a:r>
            <a:endParaRPr/>
          </a:p>
          <a:p>
            <a:pPr indent="-298450" lvl="0" marL="457200" rtl="0" algn="l">
              <a:spcBef>
                <a:spcPts val="0"/>
              </a:spcBef>
              <a:spcAft>
                <a:spcPts val="0"/>
              </a:spcAft>
              <a:buSzPts val="1100"/>
              <a:buChar char="-"/>
            </a:pPr>
            <a:r>
              <a:rPr lang="en"/>
              <a:t>Discussion</a:t>
            </a:r>
            <a:endParaRPr/>
          </a:p>
          <a:p>
            <a:pPr indent="-298450" lvl="1" marL="914400" rtl="0" algn="l">
              <a:spcBef>
                <a:spcPts val="0"/>
              </a:spcBef>
              <a:spcAft>
                <a:spcPts val="0"/>
              </a:spcAft>
              <a:buSzPts val="1100"/>
              <a:buChar char="-"/>
            </a:pPr>
            <a:r>
              <a:rPr lang="en">
                <a:solidFill>
                  <a:schemeClr val="dk1"/>
                </a:solidFill>
              </a:rPr>
              <a:t>Explanation of 2022 being most successful</a:t>
            </a:r>
            <a:endParaRPr/>
          </a:p>
          <a:p>
            <a:pPr indent="-298450" lvl="1" marL="914400" rtl="0" algn="l">
              <a:spcBef>
                <a:spcPts val="0"/>
              </a:spcBef>
              <a:spcAft>
                <a:spcPts val="0"/>
              </a:spcAft>
              <a:buSzPts val="1100"/>
              <a:buChar char="-"/>
            </a:pPr>
            <a:r>
              <a:rPr lang="en"/>
              <a:t>Recommendation to stakeholders, if any</a:t>
            </a:r>
            <a:endParaRPr/>
          </a:p>
          <a:p>
            <a:pPr indent="-298450" lvl="1" marL="914400" rtl="0" algn="l">
              <a:spcBef>
                <a:spcPts val="0"/>
              </a:spcBef>
              <a:spcAft>
                <a:spcPts val="0"/>
              </a:spcAft>
              <a:buSzPts val="1100"/>
              <a:buChar char="-"/>
            </a:pPr>
            <a:r>
              <a:rPr lang="en">
                <a:highlight>
                  <a:srgbClr val="FFE599"/>
                </a:highlight>
              </a:rPr>
              <a:t>Challenges with data &amp; how we overcame them (could also move this to overview)</a:t>
            </a:r>
            <a:endParaRPr>
              <a:highlight>
                <a:srgbClr val="FFE599"/>
              </a:highlight>
            </a:endParaRPr>
          </a:p>
          <a:p>
            <a:pPr indent="-298450" lvl="0" marL="457200" rtl="0" algn="l">
              <a:spcBef>
                <a:spcPts val="0"/>
              </a:spcBef>
              <a:spcAft>
                <a:spcPts val="0"/>
              </a:spcAft>
              <a:buSzPts val="1100"/>
              <a:buChar char="-"/>
            </a:pPr>
            <a:r>
              <a:rPr lang="en"/>
              <a:t>Conclusion</a:t>
            </a:r>
            <a:endParaRPr/>
          </a:p>
          <a:p>
            <a:pPr indent="-298450" lvl="1" marL="914400" rtl="0" algn="l">
              <a:spcBef>
                <a:spcPts val="0"/>
              </a:spcBef>
              <a:spcAft>
                <a:spcPts val="0"/>
              </a:spcAft>
              <a:buSzPts val="1100"/>
              <a:buChar char="-"/>
            </a:pPr>
            <a:r>
              <a:rPr lang="en"/>
              <a:t>Data wishlist</a:t>
            </a:r>
            <a:endParaRPr/>
          </a:p>
          <a:p>
            <a:pPr indent="-298450" lvl="1" marL="914400" rtl="0" algn="l">
              <a:spcBef>
                <a:spcPts val="0"/>
              </a:spcBef>
              <a:spcAft>
                <a:spcPts val="0"/>
              </a:spcAft>
              <a:buSzPts val="1100"/>
              <a:buChar char="-"/>
            </a:pPr>
            <a:r>
              <a:rPr lang="en"/>
              <a:t>What we would improve on in the future / Do differently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1b0d7fa4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1b0d7fa4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b0d7fa4e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1b0d7fa4e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Web Calculator: $3,697-$147,913.46 (I could of made something up like that) as ad Revenue per 1,000 views (RPM) can differ greatly creator to creator. Ours does fall within the range that it provides, which was reassuring to see though.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1b0d7fa4e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1b0d7fa4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3.676515 * 10K = $36,765.15</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b0d7fa4e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b0d7fa4e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Web Calculator: $111,045.64 - $4,441,825.72. Ours does fall within the range.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1b0d7fa4e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1b0d7fa4e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3.676515 * 10K = $36,765.15</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a8d3f9b0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a8d3f9b0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1a8d3f9b05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1a8d3f9b05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1a8d3f9b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1a8d3f9b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1a8d3f9b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1a8d3f9b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1a8d3f9b05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1a8d3f9b05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1a8d3f9b0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1a8d3f9b0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1b33e06b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1b33e06b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1a8d3f9b0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1a8d3f9b0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1a8d3f9b05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1a8d3f9b05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1ab013e3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1ab013e3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1ab013e32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1ab013e32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1b33e06bed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1b33e06be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ab013e32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ab013e32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ab013e3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ab013e3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a8d3f9b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a8d3f9b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7000" y="471175"/>
            <a:ext cx="7703400" cy="42144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 name="Google Shape;10;p2"/>
          <p:cNvSpPr txBox="1"/>
          <p:nvPr>
            <p:ph type="ctrTitle"/>
          </p:nvPr>
        </p:nvSpPr>
        <p:spPr>
          <a:xfrm>
            <a:off x="1215450" y="880350"/>
            <a:ext cx="6103500" cy="1736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253915" y="2761108"/>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a:off x="727000" y="471175"/>
            <a:ext cx="7703400" cy="42144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8" name="Google Shape;88;p11"/>
          <p:cNvSpPr txBox="1"/>
          <p:nvPr>
            <p:ph hasCustomPrompt="1" type="title"/>
          </p:nvPr>
        </p:nvSpPr>
        <p:spPr>
          <a:xfrm>
            <a:off x="1131600" y="1088175"/>
            <a:ext cx="5064000" cy="1180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1131600" y="2268475"/>
            <a:ext cx="5064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0" name="Google Shape;90;p11"/>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 name="Google Shape;91;p11"/>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 name="Google Shape;92;p11"/>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93" name="Google Shape;93;p11"/>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 name="Google Shape;94;p11"/>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 name="Google Shape;95;p11"/>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 name="Google Shape;96;p11"/>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 name="Google Shape;97;p11"/>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 name="Google Shape;98;p11"/>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 name="Google Shape;99;p11"/>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1" name="Shape 101"/>
        <p:cNvGrpSpPr/>
        <p:nvPr/>
      </p:nvGrpSpPr>
      <p:grpSpPr>
        <a:xfrm>
          <a:off x="0" y="0"/>
          <a:ext cx="0" cy="0"/>
          <a:chOff x="0" y="0"/>
          <a:chExt cx="0" cy="0"/>
        </a:xfrm>
      </p:grpSpPr>
      <p:grpSp>
        <p:nvGrpSpPr>
          <p:cNvPr id="102" name="Google Shape;102;p13"/>
          <p:cNvGrpSpPr/>
          <p:nvPr/>
        </p:nvGrpSpPr>
        <p:grpSpPr>
          <a:xfrm>
            <a:off x="249900" y="207000"/>
            <a:ext cx="8644200" cy="4729500"/>
            <a:chOff x="249900" y="207000"/>
            <a:chExt cx="8644200" cy="4729500"/>
          </a:xfrm>
        </p:grpSpPr>
        <p:sp>
          <p:nvSpPr>
            <p:cNvPr id="103" name="Google Shape;103;p13"/>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 name="Google Shape;104;p13"/>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 name="Google Shape;105;p13"/>
            <p:cNvSpPr/>
            <p:nvPr/>
          </p:nvSpPr>
          <p:spPr>
            <a:xfrm>
              <a:off x="1455402" y="4548925"/>
              <a:ext cx="2912576"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 name="Google Shape;106;p13"/>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07" name="Google Shape;107;p13"/>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 name="Google Shape;108;p13"/>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 name="Google Shape;109;p13"/>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0" name="Google Shape;1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3"/>
          <p:cNvSpPr txBox="1"/>
          <p:nvPr>
            <p:ph hasCustomPrompt="1" idx="2" type="title"/>
          </p:nvPr>
        </p:nvSpPr>
        <p:spPr>
          <a:xfrm>
            <a:off x="1427977"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3" type="title"/>
          </p:nvPr>
        </p:nvSpPr>
        <p:spPr>
          <a:xfrm>
            <a:off x="1427977"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4" type="title"/>
          </p:nvPr>
        </p:nvSpPr>
        <p:spPr>
          <a:xfrm>
            <a:off x="4127252"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5" type="title"/>
          </p:nvPr>
        </p:nvSpPr>
        <p:spPr>
          <a:xfrm>
            <a:off x="4127252"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hasCustomPrompt="1" idx="6" type="title"/>
          </p:nvPr>
        </p:nvSpPr>
        <p:spPr>
          <a:xfrm>
            <a:off x="6826527"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hasCustomPrompt="1" idx="7" type="title"/>
          </p:nvPr>
        </p:nvSpPr>
        <p:spPr>
          <a:xfrm>
            <a:off x="6826527"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1" type="subTitle"/>
          </p:nvPr>
        </p:nvSpPr>
        <p:spPr>
          <a:xfrm>
            <a:off x="719975" y="20402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13"/>
          <p:cNvSpPr txBox="1"/>
          <p:nvPr>
            <p:ph idx="8" type="subTitle"/>
          </p:nvPr>
        </p:nvSpPr>
        <p:spPr>
          <a:xfrm>
            <a:off x="3419250" y="20402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3"/>
          <p:cNvSpPr txBox="1"/>
          <p:nvPr>
            <p:ph idx="9" type="subTitle"/>
          </p:nvPr>
        </p:nvSpPr>
        <p:spPr>
          <a:xfrm>
            <a:off x="6118525" y="20402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13"/>
          <p:cNvSpPr txBox="1"/>
          <p:nvPr>
            <p:ph idx="13" type="subTitle"/>
          </p:nvPr>
        </p:nvSpPr>
        <p:spPr>
          <a:xfrm>
            <a:off x="719975" y="34737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13"/>
          <p:cNvSpPr txBox="1"/>
          <p:nvPr>
            <p:ph idx="14" type="subTitle"/>
          </p:nvPr>
        </p:nvSpPr>
        <p:spPr>
          <a:xfrm>
            <a:off x="3419250" y="34737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13"/>
          <p:cNvSpPr txBox="1"/>
          <p:nvPr>
            <p:ph idx="15" type="subTitle"/>
          </p:nvPr>
        </p:nvSpPr>
        <p:spPr>
          <a:xfrm>
            <a:off x="6118525" y="34737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3" name="Shape 123"/>
        <p:cNvGrpSpPr/>
        <p:nvPr/>
      </p:nvGrpSpPr>
      <p:grpSpPr>
        <a:xfrm>
          <a:off x="0" y="0"/>
          <a:ext cx="0" cy="0"/>
          <a:chOff x="0" y="0"/>
          <a:chExt cx="0" cy="0"/>
        </a:xfrm>
      </p:grpSpPr>
      <p:grpSp>
        <p:nvGrpSpPr>
          <p:cNvPr id="124" name="Google Shape;124;p14"/>
          <p:cNvGrpSpPr/>
          <p:nvPr/>
        </p:nvGrpSpPr>
        <p:grpSpPr>
          <a:xfrm>
            <a:off x="243200" y="200375"/>
            <a:ext cx="8644200" cy="4729500"/>
            <a:chOff x="249900" y="207000"/>
            <a:chExt cx="8644200" cy="4729500"/>
          </a:xfrm>
        </p:grpSpPr>
        <p:sp>
          <p:nvSpPr>
            <p:cNvPr id="125" name="Google Shape;125;p14"/>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 name="Google Shape;126;p14"/>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 name="Google Shape;127;p14"/>
            <p:cNvSpPr/>
            <p:nvPr/>
          </p:nvSpPr>
          <p:spPr>
            <a:xfrm>
              <a:off x="1455401" y="4548925"/>
              <a:ext cx="4466202"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14"/>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29" name="Google Shape;129;p14"/>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 name="Google Shape;130;p14"/>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 name="Google Shape;131;p14"/>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32" name="Google Shape;13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3" name="Shape 133"/>
        <p:cNvGrpSpPr/>
        <p:nvPr/>
      </p:nvGrpSpPr>
      <p:grpSpPr>
        <a:xfrm>
          <a:off x="0" y="0"/>
          <a:ext cx="0" cy="0"/>
          <a:chOff x="0" y="0"/>
          <a:chExt cx="0" cy="0"/>
        </a:xfrm>
      </p:grpSpPr>
      <p:sp>
        <p:nvSpPr>
          <p:cNvPr id="134" name="Google Shape;134;p15"/>
          <p:cNvSpPr/>
          <p:nvPr/>
        </p:nvSpPr>
        <p:spPr>
          <a:xfrm>
            <a:off x="727000" y="471175"/>
            <a:ext cx="7703400" cy="42144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5" name="Google Shape;135;p15"/>
          <p:cNvSpPr txBox="1"/>
          <p:nvPr>
            <p:ph type="title"/>
          </p:nvPr>
        </p:nvSpPr>
        <p:spPr>
          <a:xfrm>
            <a:off x="4408758" y="2898199"/>
            <a:ext cx="3508800" cy="58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6" name="Google Shape;136;p15"/>
          <p:cNvSpPr txBox="1"/>
          <p:nvPr>
            <p:ph idx="1" type="subTitle"/>
          </p:nvPr>
        </p:nvSpPr>
        <p:spPr>
          <a:xfrm>
            <a:off x="2796925" y="1160750"/>
            <a:ext cx="5120700" cy="1616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37" name="Google Shape;137;p15"/>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 name="Google Shape;138;p15"/>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 name="Google Shape;139;p15"/>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40" name="Google Shape;140;p15"/>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 name="Google Shape;141;p15"/>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 name="Google Shape;142;p15"/>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 name="Google Shape;143;p15"/>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 name="Google Shape;144;p15"/>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 name="Google Shape;145;p15"/>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15"/>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47" name="Shape 147"/>
        <p:cNvGrpSpPr/>
        <p:nvPr/>
      </p:nvGrpSpPr>
      <p:grpSpPr>
        <a:xfrm>
          <a:off x="0" y="0"/>
          <a:ext cx="0" cy="0"/>
          <a:chOff x="0" y="0"/>
          <a:chExt cx="0" cy="0"/>
        </a:xfrm>
      </p:grpSpPr>
      <p:grpSp>
        <p:nvGrpSpPr>
          <p:cNvPr id="148" name="Google Shape;148;p16"/>
          <p:cNvGrpSpPr/>
          <p:nvPr/>
        </p:nvGrpSpPr>
        <p:grpSpPr>
          <a:xfrm>
            <a:off x="6700" y="13375"/>
            <a:ext cx="9144000" cy="5130000"/>
            <a:chOff x="6700" y="13375"/>
            <a:chExt cx="9144000" cy="5130000"/>
          </a:xfrm>
        </p:grpSpPr>
        <p:sp>
          <p:nvSpPr>
            <p:cNvPr id="149" name="Google Shape;149;p16"/>
            <p:cNvSpPr/>
            <p:nvPr/>
          </p:nvSpPr>
          <p:spPr>
            <a:xfrm>
              <a:off x="6700" y="13375"/>
              <a:ext cx="9144000" cy="513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0" name="Google Shape;150;p16"/>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1" name="Google Shape;151;p16"/>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 name="Google Shape;152;p16"/>
            <p:cNvSpPr/>
            <p:nvPr/>
          </p:nvSpPr>
          <p:spPr>
            <a:xfrm>
              <a:off x="1455398" y="4548925"/>
              <a:ext cx="698499"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 name="Google Shape;153;p16"/>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54" name="Google Shape;154;p16"/>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16"/>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 name="Google Shape;156;p16"/>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7" name="Google Shape;157;p16"/>
          <p:cNvSpPr txBox="1"/>
          <p:nvPr>
            <p:ph type="title"/>
          </p:nvPr>
        </p:nvSpPr>
        <p:spPr>
          <a:xfrm flipH="1">
            <a:off x="702200" y="539500"/>
            <a:ext cx="4781100" cy="613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txBox="1"/>
          <p:nvPr>
            <p:ph idx="1" type="subTitle"/>
          </p:nvPr>
        </p:nvSpPr>
        <p:spPr>
          <a:xfrm flipH="1">
            <a:off x="702200" y="1189750"/>
            <a:ext cx="4781100" cy="8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9" name="Google Shape;159;p16"/>
          <p:cNvSpPr/>
          <p:nvPr>
            <p:ph idx="2" type="pic"/>
          </p:nvPr>
        </p:nvSpPr>
        <p:spPr>
          <a:xfrm flipH="1">
            <a:off x="3191600" y="2006500"/>
            <a:ext cx="2291700" cy="2395800"/>
          </a:xfrm>
          <a:prstGeom prst="roundRect">
            <a:avLst>
              <a:gd fmla="val 16667" name="adj"/>
            </a:avLst>
          </a:prstGeom>
          <a:noFill/>
          <a:ln>
            <a:noFill/>
          </a:ln>
        </p:spPr>
      </p:sp>
      <p:sp>
        <p:nvSpPr>
          <p:cNvPr id="160" name="Google Shape;160;p16"/>
          <p:cNvSpPr/>
          <p:nvPr>
            <p:ph idx="3" type="pic"/>
          </p:nvPr>
        </p:nvSpPr>
        <p:spPr>
          <a:xfrm flipH="1">
            <a:off x="5593125" y="438375"/>
            <a:ext cx="2729700" cy="3963900"/>
          </a:xfrm>
          <a:prstGeom prst="roundRect">
            <a:avLst>
              <a:gd fmla="val 16667" name="adj"/>
            </a:avLst>
          </a:prstGeom>
          <a:noFill/>
          <a:ln>
            <a:noFill/>
          </a:ln>
        </p:spPr>
      </p:sp>
      <p:sp>
        <p:nvSpPr>
          <p:cNvPr id="161" name="Google Shape;161;p16"/>
          <p:cNvSpPr/>
          <p:nvPr>
            <p:ph idx="4" type="pic"/>
          </p:nvPr>
        </p:nvSpPr>
        <p:spPr>
          <a:xfrm flipH="1">
            <a:off x="789952" y="2006500"/>
            <a:ext cx="2291700" cy="23958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2" name="Shape 162"/>
        <p:cNvGrpSpPr/>
        <p:nvPr/>
      </p:nvGrpSpPr>
      <p:grpSpPr>
        <a:xfrm>
          <a:off x="0" y="0"/>
          <a:ext cx="0" cy="0"/>
          <a:chOff x="0" y="0"/>
          <a:chExt cx="0" cy="0"/>
        </a:xfrm>
      </p:grpSpPr>
      <p:grpSp>
        <p:nvGrpSpPr>
          <p:cNvPr id="163" name="Google Shape;163;p17"/>
          <p:cNvGrpSpPr/>
          <p:nvPr/>
        </p:nvGrpSpPr>
        <p:grpSpPr>
          <a:xfrm>
            <a:off x="243200" y="200375"/>
            <a:ext cx="8644200" cy="4729500"/>
            <a:chOff x="249900" y="207000"/>
            <a:chExt cx="8644200" cy="4729500"/>
          </a:xfrm>
        </p:grpSpPr>
        <p:sp>
          <p:nvSpPr>
            <p:cNvPr id="164" name="Google Shape;164;p17"/>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5" name="Google Shape;165;p17"/>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 name="Google Shape;166;p17"/>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17"/>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68" name="Google Shape;168;p17"/>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17"/>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17"/>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1" name="Google Shape;17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17"/>
          <p:cNvSpPr txBox="1"/>
          <p:nvPr>
            <p:ph idx="1" type="subTitle"/>
          </p:nvPr>
        </p:nvSpPr>
        <p:spPr>
          <a:xfrm>
            <a:off x="937625" y="219882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3" name="Google Shape;173;p17"/>
          <p:cNvSpPr txBox="1"/>
          <p:nvPr>
            <p:ph idx="2" type="subTitle"/>
          </p:nvPr>
        </p:nvSpPr>
        <p:spPr>
          <a:xfrm>
            <a:off x="3484347" y="219882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4" name="Google Shape;174;p17"/>
          <p:cNvSpPr txBox="1"/>
          <p:nvPr>
            <p:ph idx="3" type="subTitle"/>
          </p:nvPr>
        </p:nvSpPr>
        <p:spPr>
          <a:xfrm>
            <a:off x="6031075" y="219882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5" name="Google Shape;175;p17"/>
          <p:cNvSpPr txBox="1"/>
          <p:nvPr>
            <p:ph idx="4" type="subTitle"/>
          </p:nvPr>
        </p:nvSpPr>
        <p:spPr>
          <a:xfrm>
            <a:off x="937625" y="157807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17"/>
          <p:cNvSpPr txBox="1"/>
          <p:nvPr>
            <p:ph idx="5" type="subTitle"/>
          </p:nvPr>
        </p:nvSpPr>
        <p:spPr>
          <a:xfrm>
            <a:off x="3484350" y="157807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17"/>
          <p:cNvSpPr txBox="1"/>
          <p:nvPr>
            <p:ph idx="6" type="subTitle"/>
          </p:nvPr>
        </p:nvSpPr>
        <p:spPr>
          <a:xfrm>
            <a:off x="6031075" y="157807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17"/>
          <p:cNvSpPr/>
          <p:nvPr/>
        </p:nvSpPr>
        <p:spPr>
          <a:xfrm>
            <a:off x="3331821" y="4542296"/>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 name="Google Shape;179;p17"/>
          <p:cNvSpPr/>
          <p:nvPr/>
        </p:nvSpPr>
        <p:spPr>
          <a:xfrm>
            <a:off x="5054421" y="4542296"/>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0" name="Shape 180"/>
        <p:cNvGrpSpPr/>
        <p:nvPr/>
      </p:nvGrpSpPr>
      <p:grpSpPr>
        <a:xfrm>
          <a:off x="0" y="0"/>
          <a:ext cx="0" cy="0"/>
          <a:chOff x="0" y="0"/>
          <a:chExt cx="0" cy="0"/>
        </a:xfrm>
      </p:grpSpPr>
      <p:grpSp>
        <p:nvGrpSpPr>
          <p:cNvPr id="181" name="Google Shape;181;p18"/>
          <p:cNvGrpSpPr/>
          <p:nvPr/>
        </p:nvGrpSpPr>
        <p:grpSpPr>
          <a:xfrm>
            <a:off x="243200" y="200375"/>
            <a:ext cx="8644200" cy="4729500"/>
            <a:chOff x="249900" y="207000"/>
            <a:chExt cx="8644200" cy="4729500"/>
          </a:xfrm>
        </p:grpSpPr>
        <p:sp>
          <p:nvSpPr>
            <p:cNvPr id="182" name="Google Shape;182;p18"/>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3" name="Google Shape;183;p18"/>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 name="Google Shape;184;p18"/>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 name="Google Shape;185;p18"/>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86" name="Google Shape;186;p18"/>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 name="Google Shape;187;p18"/>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 name="Google Shape;188;p18"/>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9" name="Google Shape;18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18"/>
          <p:cNvSpPr txBox="1"/>
          <p:nvPr>
            <p:ph idx="1" type="subTitle"/>
          </p:nvPr>
        </p:nvSpPr>
        <p:spPr>
          <a:xfrm>
            <a:off x="1139061" y="1596500"/>
            <a:ext cx="30393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1" name="Google Shape;191;p18"/>
          <p:cNvSpPr txBox="1"/>
          <p:nvPr>
            <p:ph idx="2" type="subTitle"/>
          </p:nvPr>
        </p:nvSpPr>
        <p:spPr>
          <a:xfrm>
            <a:off x="4965639" y="1596500"/>
            <a:ext cx="30393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 name="Google Shape;192;p18"/>
          <p:cNvSpPr txBox="1"/>
          <p:nvPr>
            <p:ph idx="3" type="subTitle"/>
          </p:nvPr>
        </p:nvSpPr>
        <p:spPr>
          <a:xfrm>
            <a:off x="1139061" y="3257075"/>
            <a:ext cx="30393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 name="Google Shape;193;p18"/>
          <p:cNvSpPr txBox="1"/>
          <p:nvPr>
            <p:ph idx="4" type="subTitle"/>
          </p:nvPr>
        </p:nvSpPr>
        <p:spPr>
          <a:xfrm>
            <a:off x="4965639" y="3257075"/>
            <a:ext cx="30393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4" name="Google Shape;194;p18"/>
          <p:cNvSpPr txBox="1"/>
          <p:nvPr>
            <p:ph idx="5" type="subTitle"/>
          </p:nvPr>
        </p:nvSpPr>
        <p:spPr>
          <a:xfrm>
            <a:off x="1139061" y="1226950"/>
            <a:ext cx="30393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18"/>
          <p:cNvSpPr txBox="1"/>
          <p:nvPr>
            <p:ph idx="6" type="subTitle"/>
          </p:nvPr>
        </p:nvSpPr>
        <p:spPr>
          <a:xfrm>
            <a:off x="1139061" y="2887600"/>
            <a:ext cx="30393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6" name="Google Shape;196;p18"/>
          <p:cNvSpPr txBox="1"/>
          <p:nvPr>
            <p:ph idx="7" type="subTitle"/>
          </p:nvPr>
        </p:nvSpPr>
        <p:spPr>
          <a:xfrm>
            <a:off x="4965610" y="1226950"/>
            <a:ext cx="30393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 name="Google Shape;197;p18"/>
          <p:cNvSpPr txBox="1"/>
          <p:nvPr>
            <p:ph idx="8" type="subTitle"/>
          </p:nvPr>
        </p:nvSpPr>
        <p:spPr>
          <a:xfrm>
            <a:off x="4965610" y="2887600"/>
            <a:ext cx="30393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 name="Google Shape;198;p18"/>
          <p:cNvSpPr/>
          <p:nvPr/>
        </p:nvSpPr>
        <p:spPr>
          <a:xfrm>
            <a:off x="2667896" y="4542296"/>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9" name="Shape 199"/>
        <p:cNvGrpSpPr/>
        <p:nvPr/>
      </p:nvGrpSpPr>
      <p:grpSpPr>
        <a:xfrm>
          <a:off x="0" y="0"/>
          <a:ext cx="0" cy="0"/>
          <a:chOff x="0" y="0"/>
          <a:chExt cx="0" cy="0"/>
        </a:xfrm>
      </p:grpSpPr>
      <p:grpSp>
        <p:nvGrpSpPr>
          <p:cNvPr id="200" name="Google Shape;200;p19"/>
          <p:cNvGrpSpPr/>
          <p:nvPr/>
        </p:nvGrpSpPr>
        <p:grpSpPr>
          <a:xfrm>
            <a:off x="243200" y="200375"/>
            <a:ext cx="8644200" cy="4729500"/>
            <a:chOff x="249900" y="207000"/>
            <a:chExt cx="8644200" cy="4729500"/>
          </a:xfrm>
        </p:grpSpPr>
        <p:sp>
          <p:nvSpPr>
            <p:cNvPr id="201" name="Google Shape;201;p19"/>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 name="Google Shape;202;p19"/>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 name="Google Shape;203;p19"/>
            <p:cNvSpPr/>
            <p:nvPr/>
          </p:nvSpPr>
          <p:spPr>
            <a:xfrm>
              <a:off x="1455399" y="4548925"/>
              <a:ext cx="1249427"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19"/>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05" name="Google Shape;205;p19"/>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 name="Google Shape;206;p19"/>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 name="Google Shape;207;p19"/>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8" name="Google Shape;2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 name="Google Shape;209;p19"/>
          <p:cNvSpPr txBox="1"/>
          <p:nvPr>
            <p:ph idx="1" type="subTitle"/>
          </p:nvPr>
        </p:nvSpPr>
        <p:spPr>
          <a:xfrm>
            <a:off x="645750" y="1710171"/>
            <a:ext cx="2598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0" name="Google Shape;210;p19"/>
          <p:cNvSpPr txBox="1"/>
          <p:nvPr>
            <p:ph idx="2" type="subTitle"/>
          </p:nvPr>
        </p:nvSpPr>
        <p:spPr>
          <a:xfrm>
            <a:off x="3274650" y="1710172"/>
            <a:ext cx="25941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1" name="Google Shape;211;p19"/>
          <p:cNvSpPr txBox="1"/>
          <p:nvPr>
            <p:ph idx="3" type="subTitle"/>
          </p:nvPr>
        </p:nvSpPr>
        <p:spPr>
          <a:xfrm>
            <a:off x="645750" y="3288051"/>
            <a:ext cx="2598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2" name="Google Shape;212;p19"/>
          <p:cNvSpPr txBox="1"/>
          <p:nvPr>
            <p:ph idx="4" type="subTitle"/>
          </p:nvPr>
        </p:nvSpPr>
        <p:spPr>
          <a:xfrm>
            <a:off x="3276378" y="3288051"/>
            <a:ext cx="25941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3" name="Google Shape;213;p19"/>
          <p:cNvSpPr txBox="1"/>
          <p:nvPr>
            <p:ph idx="5" type="subTitle"/>
          </p:nvPr>
        </p:nvSpPr>
        <p:spPr>
          <a:xfrm>
            <a:off x="5906550" y="1710172"/>
            <a:ext cx="25917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4" name="Google Shape;214;p19"/>
          <p:cNvSpPr txBox="1"/>
          <p:nvPr>
            <p:ph idx="6" type="subTitle"/>
          </p:nvPr>
        </p:nvSpPr>
        <p:spPr>
          <a:xfrm>
            <a:off x="5906550" y="3288051"/>
            <a:ext cx="25917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5" name="Google Shape;215;p19"/>
          <p:cNvSpPr txBox="1"/>
          <p:nvPr>
            <p:ph idx="7" type="subTitle"/>
          </p:nvPr>
        </p:nvSpPr>
        <p:spPr>
          <a:xfrm>
            <a:off x="645750" y="1336275"/>
            <a:ext cx="259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19"/>
          <p:cNvSpPr txBox="1"/>
          <p:nvPr>
            <p:ph idx="8" type="subTitle"/>
          </p:nvPr>
        </p:nvSpPr>
        <p:spPr>
          <a:xfrm>
            <a:off x="3275997" y="1336275"/>
            <a:ext cx="2591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7" name="Google Shape;217;p19"/>
          <p:cNvSpPr txBox="1"/>
          <p:nvPr>
            <p:ph idx="9" type="subTitle"/>
          </p:nvPr>
        </p:nvSpPr>
        <p:spPr>
          <a:xfrm>
            <a:off x="5908899" y="1336275"/>
            <a:ext cx="25893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8" name="Google Shape;218;p19"/>
          <p:cNvSpPr txBox="1"/>
          <p:nvPr>
            <p:ph idx="13" type="subTitle"/>
          </p:nvPr>
        </p:nvSpPr>
        <p:spPr>
          <a:xfrm>
            <a:off x="645750" y="2910953"/>
            <a:ext cx="259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 name="Google Shape;219;p19"/>
          <p:cNvSpPr txBox="1"/>
          <p:nvPr>
            <p:ph idx="14" type="subTitle"/>
          </p:nvPr>
        </p:nvSpPr>
        <p:spPr>
          <a:xfrm>
            <a:off x="3276378" y="2910953"/>
            <a:ext cx="2591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0" name="Google Shape;220;p19"/>
          <p:cNvSpPr txBox="1"/>
          <p:nvPr>
            <p:ph idx="15" type="subTitle"/>
          </p:nvPr>
        </p:nvSpPr>
        <p:spPr>
          <a:xfrm>
            <a:off x="5908899" y="2910953"/>
            <a:ext cx="25893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1" name="Shape 221"/>
        <p:cNvGrpSpPr/>
        <p:nvPr/>
      </p:nvGrpSpPr>
      <p:grpSpPr>
        <a:xfrm>
          <a:off x="0" y="0"/>
          <a:ext cx="0" cy="0"/>
          <a:chOff x="0" y="0"/>
          <a:chExt cx="0" cy="0"/>
        </a:xfrm>
      </p:grpSpPr>
      <p:grpSp>
        <p:nvGrpSpPr>
          <p:cNvPr id="222" name="Google Shape;222;p20"/>
          <p:cNvGrpSpPr/>
          <p:nvPr/>
        </p:nvGrpSpPr>
        <p:grpSpPr>
          <a:xfrm>
            <a:off x="243200" y="200375"/>
            <a:ext cx="8644200" cy="4729500"/>
            <a:chOff x="249900" y="207000"/>
            <a:chExt cx="8644200" cy="4729500"/>
          </a:xfrm>
        </p:grpSpPr>
        <p:sp>
          <p:nvSpPr>
            <p:cNvPr id="223" name="Google Shape;223;p20"/>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4" name="Google Shape;224;p20"/>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 name="Google Shape;225;p20"/>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20"/>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27" name="Google Shape;227;p20"/>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8" name="Google Shape;228;p20"/>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 name="Google Shape;229;p20"/>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30" name="Google Shape;230;p20"/>
          <p:cNvSpPr txBox="1"/>
          <p:nvPr>
            <p:ph hasCustomPrompt="1" type="title"/>
          </p:nvPr>
        </p:nvSpPr>
        <p:spPr>
          <a:xfrm>
            <a:off x="798425" y="2551700"/>
            <a:ext cx="36735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1" name="Google Shape;231;p20"/>
          <p:cNvSpPr txBox="1"/>
          <p:nvPr>
            <p:ph idx="1" type="subTitle"/>
          </p:nvPr>
        </p:nvSpPr>
        <p:spPr>
          <a:xfrm>
            <a:off x="798425" y="3204424"/>
            <a:ext cx="36735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2" name="Google Shape;232;p20"/>
          <p:cNvSpPr txBox="1"/>
          <p:nvPr>
            <p:ph hasCustomPrompt="1" idx="2" type="title"/>
          </p:nvPr>
        </p:nvSpPr>
        <p:spPr>
          <a:xfrm>
            <a:off x="2735250" y="840725"/>
            <a:ext cx="36735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3" name="Google Shape;233;p20"/>
          <p:cNvSpPr txBox="1"/>
          <p:nvPr>
            <p:ph idx="3" type="subTitle"/>
          </p:nvPr>
        </p:nvSpPr>
        <p:spPr>
          <a:xfrm>
            <a:off x="2735250" y="1494031"/>
            <a:ext cx="36735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4" name="Google Shape;234;p20"/>
          <p:cNvSpPr txBox="1"/>
          <p:nvPr>
            <p:ph hasCustomPrompt="1" idx="4" type="title"/>
          </p:nvPr>
        </p:nvSpPr>
        <p:spPr>
          <a:xfrm>
            <a:off x="4672075" y="2551700"/>
            <a:ext cx="36735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5" name="Google Shape;235;p20"/>
          <p:cNvSpPr txBox="1"/>
          <p:nvPr>
            <p:ph idx="5" type="subTitle"/>
          </p:nvPr>
        </p:nvSpPr>
        <p:spPr>
          <a:xfrm>
            <a:off x="4672075" y="3204424"/>
            <a:ext cx="36735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727000" y="471175"/>
            <a:ext cx="7703400" cy="42144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 name="Google Shape;14;p3"/>
          <p:cNvSpPr txBox="1"/>
          <p:nvPr>
            <p:ph type="title"/>
          </p:nvPr>
        </p:nvSpPr>
        <p:spPr>
          <a:xfrm>
            <a:off x="4150375" y="1824875"/>
            <a:ext cx="3678600" cy="139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4150375" y="814825"/>
            <a:ext cx="1130100" cy="966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36" name="Shape 236"/>
        <p:cNvGrpSpPr/>
        <p:nvPr/>
      </p:nvGrpSpPr>
      <p:grpSpPr>
        <a:xfrm>
          <a:off x="0" y="0"/>
          <a:ext cx="0" cy="0"/>
          <a:chOff x="0" y="0"/>
          <a:chExt cx="0" cy="0"/>
        </a:xfrm>
      </p:grpSpPr>
      <p:sp>
        <p:nvSpPr>
          <p:cNvPr id="237" name="Google Shape;237;p21"/>
          <p:cNvSpPr/>
          <p:nvPr/>
        </p:nvSpPr>
        <p:spPr>
          <a:xfrm>
            <a:off x="727000" y="471175"/>
            <a:ext cx="7703400" cy="42144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8" name="Google Shape;238;p21"/>
          <p:cNvSpPr txBox="1"/>
          <p:nvPr>
            <p:ph type="title"/>
          </p:nvPr>
        </p:nvSpPr>
        <p:spPr>
          <a:xfrm>
            <a:off x="3262338" y="72265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21"/>
          <p:cNvSpPr txBox="1"/>
          <p:nvPr>
            <p:ph idx="1" type="subTitle"/>
          </p:nvPr>
        </p:nvSpPr>
        <p:spPr>
          <a:xfrm>
            <a:off x="3262300" y="1658797"/>
            <a:ext cx="4448100" cy="11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40" name="Google Shape;240;p21"/>
          <p:cNvSpPr txBox="1"/>
          <p:nvPr/>
        </p:nvSpPr>
        <p:spPr>
          <a:xfrm>
            <a:off x="3089700" y="3230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b="1" lang="en" sz="10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and includes icons by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Freepik</a:t>
            </a:r>
            <a:r>
              <a:rPr lang="en" sz="1000" u="sng">
                <a:solidFill>
                  <a:schemeClr val="dk1"/>
                </a:solidFill>
                <a:latin typeface="Montserrat"/>
                <a:ea typeface="Montserrat"/>
                <a:cs typeface="Montserrat"/>
                <a:sym typeface="Montserrat"/>
              </a:rPr>
              <a:t> </a:t>
            </a:r>
            <a:endParaRPr b="1" sz="1000" u="sng">
              <a:solidFill>
                <a:schemeClr val="dk1"/>
              </a:solidFill>
              <a:latin typeface="Montserrat"/>
              <a:ea typeface="Montserrat"/>
              <a:cs typeface="Montserrat"/>
              <a:sym typeface="Montserrat"/>
            </a:endParaRPr>
          </a:p>
        </p:txBody>
      </p:sp>
      <p:sp>
        <p:nvSpPr>
          <p:cNvPr id="241" name="Google Shape;241;p21"/>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2" name="Google Shape;242;p21"/>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3" name="Google Shape;243;p21"/>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44" name="Google Shape;244;p21"/>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 name="Google Shape;245;p21"/>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6" name="Google Shape;246;p21"/>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7" name="Google Shape;247;p21"/>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 name="Google Shape;248;p21"/>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 name="Google Shape;249;p21"/>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 name="Google Shape;250;p21"/>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1" name="Shape 251"/>
        <p:cNvGrpSpPr/>
        <p:nvPr/>
      </p:nvGrpSpPr>
      <p:grpSpPr>
        <a:xfrm>
          <a:off x="0" y="0"/>
          <a:ext cx="0" cy="0"/>
          <a:chOff x="0" y="0"/>
          <a:chExt cx="0" cy="0"/>
        </a:xfrm>
      </p:grpSpPr>
      <p:grpSp>
        <p:nvGrpSpPr>
          <p:cNvPr id="252" name="Google Shape;252;p22"/>
          <p:cNvGrpSpPr/>
          <p:nvPr/>
        </p:nvGrpSpPr>
        <p:grpSpPr>
          <a:xfrm>
            <a:off x="243200" y="200375"/>
            <a:ext cx="8644200" cy="4729500"/>
            <a:chOff x="249900" y="207000"/>
            <a:chExt cx="8644200" cy="4729500"/>
          </a:xfrm>
        </p:grpSpPr>
        <p:sp>
          <p:nvSpPr>
            <p:cNvPr id="253" name="Google Shape;253;p22"/>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4" name="Google Shape;254;p22"/>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 name="Google Shape;255;p22"/>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 name="Google Shape;256;p22"/>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57" name="Google Shape;257;p22"/>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 name="Google Shape;258;p22"/>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 name="Google Shape;259;p22"/>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0" name="Shape 260"/>
        <p:cNvGrpSpPr/>
        <p:nvPr/>
      </p:nvGrpSpPr>
      <p:grpSpPr>
        <a:xfrm>
          <a:off x="0" y="0"/>
          <a:ext cx="0" cy="0"/>
          <a:chOff x="0" y="0"/>
          <a:chExt cx="0" cy="0"/>
        </a:xfrm>
      </p:grpSpPr>
      <p:grpSp>
        <p:nvGrpSpPr>
          <p:cNvPr id="261" name="Google Shape;261;p23"/>
          <p:cNvGrpSpPr/>
          <p:nvPr/>
        </p:nvGrpSpPr>
        <p:grpSpPr>
          <a:xfrm>
            <a:off x="249900" y="207000"/>
            <a:ext cx="8644200" cy="4729500"/>
            <a:chOff x="249900" y="207000"/>
            <a:chExt cx="8644200" cy="4729500"/>
          </a:xfrm>
        </p:grpSpPr>
        <p:sp>
          <p:nvSpPr>
            <p:cNvPr id="262" name="Google Shape;262;p23"/>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3" name="Google Shape;263;p23"/>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 name="Google Shape;264;p23"/>
            <p:cNvSpPr/>
            <p:nvPr/>
          </p:nvSpPr>
          <p:spPr>
            <a:xfrm>
              <a:off x="1455398" y="4548925"/>
              <a:ext cx="698499"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 name="Google Shape;265;p23"/>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66" name="Google Shape;266;p23"/>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 name="Google Shape;267;p23"/>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23"/>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43200" y="200375"/>
            <a:ext cx="8644200" cy="4729500"/>
            <a:chOff x="249900" y="207000"/>
            <a:chExt cx="8644200" cy="4729500"/>
          </a:xfrm>
        </p:grpSpPr>
        <p:sp>
          <p:nvSpPr>
            <p:cNvPr id="18" name="Google Shape;18;p4"/>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 name="Google Shape;19;p4"/>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 name="Google Shape;20;p4"/>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 name="Google Shape;21;p4"/>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2" name="Google Shape;22;p4"/>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 name="Google Shape;23;p4"/>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 name="Google Shape;24;p4"/>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215751"/>
            <a:ext cx="7704000" cy="363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a:off x="252275"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9" name="Google Shape;29;p5"/>
          <p:cNvSpPr/>
          <p:nvPr/>
        </p:nvSpPr>
        <p:spPr>
          <a:xfrm>
            <a:off x="1457771"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 name="Google Shape;30;p5"/>
          <p:cNvSpPr/>
          <p:nvPr/>
        </p:nvSpPr>
        <p:spPr>
          <a:xfrm>
            <a:off x="1457779" y="4552200"/>
            <a:ext cx="2594874"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 name="Google Shape;31;p5"/>
          <p:cNvSpPr/>
          <p:nvPr/>
        </p:nvSpPr>
        <p:spPr>
          <a:xfrm>
            <a:off x="861666"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32" name="Google Shape;32;p5"/>
          <p:cNvSpPr/>
          <p:nvPr/>
        </p:nvSpPr>
        <p:spPr>
          <a:xfrm>
            <a:off x="970976"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 name="Google Shape;33;p5"/>
          <p:cNvSpPr/>
          <p:nvPr/>
        </p:nvSpPr>
        <p:spPr>
          <a:xfrm>
            <a:off x="1160992"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 name="Google Shape;34;p5"/>
          <p:cNvSpPr/>
          <p:nvPr/>
        </p:nvSpPr>
        <p:spPr>
          <a:xfrm>
            <a:off x="1273367"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 name="Google Shape;35;p5"/>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5"/>
          <p:cNvSpPr txBox="1"/>
          <p:nvPr>
            <p:ph idx="1" type="subTitle"/>
          </p:nvPr>
        </p:nvSpPr>
        <p:spPr>
          <a:xfrm>
            <a:off x="4923136" y="21169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2" type="subTitle"/>
          </p:nvPr>
        </p:nvSpPr>
        <p:spPr>
          <a:xfrm>
            <a:off x="1715263" y="21169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idx="3" type="subTitle"/>
          </p:nvPr>
        </p:nvSpPr>
        <p:spPr>
          <a:xfrm>
            <a:off x="1715263" y="146709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 name="Google Shape;39;p5"/>
          <p:cNvSpPr txBox="1"/>
          <p:nvPr>
            <p:ph idx="4" type="subTitle"/>
          </p:nvPr>
        </p:nvSpPr>
        <p:spPr>
          <a:xfrm>
            <a:off x="4923138" y="146709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 name="Google Shape;40;p5"/>
          <p:cNvSpPr/>
          <p:nvPr/>
        </p:nvSpPr>
        <p:spPr>
          <a:xfrm>
            <a:off x="3132541" y="4552200"/>
            <a:ext cx="2594874"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grpSp>
        <p:nvGrpSpPr>
          <p:cNvPr id="42" name="Google Shape;42;p6"/>
          <p:cNvGrpSpPr/>
          <p:nvPr/>
        </p:nvGrpSpPr>
        <p:grpSpPr>
          <a:xfrm>
            <a:off x="243200" y="200375"/>
            <a:ext cx="8644200" cy="4729500"/>
            <a:chOff x="249900" y="207000"/>
            <a:chExt cx="8644200" cy="4729500"/>
          </a:xfrm>
        </p:grpSpPr>
        <p:sp>
          <p:nvSpPr>
            <p:cNvPr id="43" name="Google Shape;43;p6"/>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 name="Google Shape;44;p6"/>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 name="Google Shape;45;p6"/>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 name="Google Shape;46;p6"/>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47" name="Google Shape;47;p6"/>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 name="Google Shape;48;p6"/>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 name="Google Shape;49;p6"/>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0" name="Google Shape;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grpSp>
        <p:nvGrpSpPr>
          <p:cNvPr id="52" name="Google Shape;52;p7"/>
          <p:cNvGrpSpPr/>
          <p:nvPr/>
        </p:nvGrpSpPr>
        <p:grpSpPr>
          <a:xfrm>
            <a:off x="249900" y="207000"/>
            <a:ext cx="8644200" cy="4729500"/>
            <a:chOff x="249900" y="207000"/>
            <a:chExt cx="8644200" cy="4729500"/>
          </a:xfrm>
        </p:grpSpPr>
        <p:sp>
          <p:nvSpPr>
            <p:cNvPr id="53" name="Google Shape;53;p7"/>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 name="Google Shape;54;p7"/>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 name="Google Shape;55;p7"/>
            <p:cNvSpPr/>
            <p:nvPr/>
          </p:nvSpPr>
          <p:spPr>
            <a:xfrm>
              <a:off x="1455398" y="4548925"/>
              <a:ext cx="698499"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 name="Google Shape;56;p7"/>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57" name="Google Shape;57;p7"/>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 name="Google Shape;58;p7"/>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 name="Google Shape;59;p7"/>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0" name="Google Shape;60;p7"/>
          <p:cNvSpPr txBox="1"/>
          <p:nvPr>
            <p:ph type="title"/>
          </p:nvPr>
        </p:nvSpPr>
        <p:spPr>
          <a:xfrm>
            <a:off x="811975" y="1213500"/>
            <a:ext cx="4510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7"/>
          <p:cNvSpPr txBox="1"/>
          <p:nvPr>
            <p:ph idx="1" type="subTitle"/>
          </p:nvPr>
        </p:nvSpPr>
        <p:spPr>
          <a:xfrm>
            <a:off x="811975" y="1853225"/>
            <a:ext cx="4510800" cy="17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62" name="Google Shape;62;p7"/>
          <p:cNvSpPr/>
          <p:nvPr>
            <p:ph idx="2" type="pic"/>
          </p:nvPr>
        </p:nvSpPr>
        <p:spPr>
          <a:xfrm>
            <a:off x="5663825" y="586325"/>
            <a:ext cx="2469300" cy="36012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grpSp>
        <p:nvGrpSpPr>
          <p:cNvPr id="64" name="Google Shape;64;p8"/>
          <p:cNvGrpSpPr/>
          <p:nvPr/>
        </p:nvGrpSpPr>
        <p:grpSpPr>
          <a:xfrm>
            <a:off x="243200" y="200375"/>
            <a:ext cx="8644200" cy="4729500"/>
            <a:chOff x="249900" y="207000"/>
            <a:chExt cx="8644200" cy="4729500"/>
          </a:xfrm>
        </p:grpSpPr>
        <p:sp>
          <p:nvSpPr>
            <p:cNvPr id="65" name="Google Shape;65;p8"/>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 name="Google Shape;66;p8"/>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 name="Google Shape;67;p8"/>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 name="Google Shape;68;p8"/>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69" name="Google Shape;69;p8"/>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8"/>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 name="Google Shape;71;p8"/>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72" name="Google Shape;7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grpSp>
        <p:nvGrpSpPr>
          <p:cNvPr id="74" name="Google Shape;74;p9"/>
          <p:cNvGrpSpPr/>
          <p:nvPr/>
        </p:nvGrpSpPr>
        <p:grpSpPr>
          <a:xfrm>
            <a:off x="243200" y="200375"/>
            <a:ext cx="8644200" cy="4729500"/>
            <a:chOff x="249900" y="207000"/>
            <a:chExt cx="8644200" cy="4729500"/>
          </a:xfrm>
        </p:grpSpPr>
        <p:sp>
          <p:nvSpPr>
            <p:cNvPr id="75" name="Google Shape;75;p9"/>
            <p:cNvSpPr/>
            <p:nvPr/>
          </p:nvSpPr>
          <p:spPr>
            <a:xfrm>
              <a:off x="249900" y="207000"/>
              <a:ext cx="8644200" cy="47295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 name="Google Shape;76;p9"/>
            <p:cNvSpPr/>
            <p:nvPr/>
          </p:nvSpPr>
          <p:spPr>
            <a:xfrm>
              <a:off x="1455396" y="45693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 name="Google Shape;77;p9"/>
            <p:cNvSpPr/>
            <p:nvPr/>
          </p:nvSpPr>
          <p:spPr>
            <a:xfrm>
              <a:off x="1455396" y="45489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 name="Google Shape;78;p9"/>
            <p:cNvSpPr/>
            <p:nvPr/>
          </p:nvSpPr>
          <p:spPr>
            <a:xfrm>
              <a:off x="859291" y="4506523"/>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79" name="Google Shape;79;p9"/>
            <p:cNvSpPr/>
            <p:nvPr/>
          </p:nvSpPr>
          <p:spPr>
            <a:xfrm>
              <a:off x="968601" y="4506523"/>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 name="Google Shape;80;p9"/>
            <p:cNvSpPr/>
            <p:nvPr/>
          </p:nvSpPr>
          <p:spPr>
            <a:xfrm>
              <a:off x="1158617" y="4513674"/>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 name="Google Shape;81;p9"/>
            <p:cNvSpPr/>
            <p:nvPr/>
          </p:nvSpPr>
          <p:spPr>
            <a:xfrm>
              <a:off x="1270992" y="4506523"/>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2" name="Google Shape;82;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 name="Google Shape;8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1600"/>
              </a:spcBef>
              <a:spcAft>
                <a:spcPts val="160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idx="1" type="subTitle"/>
          </p:nvPr>
        </p:nvSpPr>
        <p:spPr>
          <a:xfrm>
            <a:off x="1230950" y="3162088"/>
            <a:ext cx="4527900" cy="7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Rachel Wang, Thai Wichienwidhtaya, Aaron He</a:t>
            </a:r>
            <a:endParaRPr sz="1400"/>
          </a:p>
          <a:p>
            <a:pPr indent="0" lvl="0" marL="0" rtl="0" algn="l">
              <a:spcBef>
                <a:spcPts val="0"/>
              </a:spcBef>
              <a:spcAft>
                <a:spcPts val="0"/>
              </a:spcAft>
              <a:buNone/>
            </a:pPr>
            <a:r>
              <a:rPr lang="en" sz="1400"/>
              <a:t>Group 5</a:t>
            </a:r>
            <a:endParaRPr sz="1400"/>
          </a:p>
          <a:p>
            <a:pPr indent="0" lvl="0" marL="0" rtl="0" algn="l">
              <a:spcBef>
                <a:spcPts val="0"/>
              </a:spcBef>
              <a:spcAft>
                <a:spcPts val="0"/>
              </a:spcAft>
              <a:buNone/>
            </a:pPr>
            <a:r>
              <a:rPr lang="en" sz="1400"/>
              <a:t>I S 451 </a:t>
            </a:r>
            <a:endParaRPr sz="1400"/>
          </a:p>
        </p:txBody>
      </p:sp>
      <p:sp>
        <p:nvSpPr>
          <p:cNvPr id="274" name="Google Shape;274;p24"/>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24"/>
          <p:cNvSpPr/>
          <p:nvPr/>
        </p:nvSpPr>
        <p:spPr>
          <a:xfrm>
            <a:off x="1230940" y="4091725"/>
            <a:ext cx="277850"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 name="Google Shape;276;p24"/>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77" name="Google Shape;277;p24"/>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 name="Google Shape;278;p24"/>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 name="Google Shape;279;p24"/>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 name="Google Shape;280;p24"/>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 name="Google Shape;281;p24"/>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2" name="Google Shape;282;p24"/>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3" name="Google Shape;283;p24"/>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 name="Google Shape;284;p24"/>
          <p:cNvSpPr txBox="1"/>
          <p:nvPr>
            <p:ph type="ctrTitle"/>
          </p:nvPr>
        </p:nvSpPr>
        <p:spPr>
          <a:xfrm>
            <a:off x="2868450" y="2147200"/>
            <a:ext cx="3407100" cy="1019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latin typeface="Poppins Light"/>
                <a:ea typeface="Poppins Light"/>
                <a:cs typeface="Poppins Light"/>
                <a:sym typeface="Poppins Light"/>
              </a:rPr>
              <a:t>Analytics</a:t>
            </a:r>
            <a:endParaRPr sz="5100">
              <a:solidFill>
                <a:schemeClr val="dk2"/>
              </a:solidFill>
              <a:latin typeface="Poppins Light"/>
              <a:ea typeface="Poppins Light"/>
              <a:cs typeface="Poppins Light"/>
              <a:sym typeface="Poppins Light"/>
            </a:endParaRPr>
          </a:p>
        </p:txBody>
      </p:sp>
      <p:grpSp>
        <p:nvGrpSpPr>
          <p:cNvPr id="285" name="Google Shape;285;p24"/>
          <p:cNvGrpSpPr/>
          <p:nvPr/>
        </p:nvGrpSpPr>
        <p:grpSpPr>
          <a:xfrm>
            <a:off x="5875725" y="2147200"/>
            <a:ext cx="2177619" cy="1964953"/>
            <a:chOff x="5799525" y="2147200"/>
            <a:chExt cx="2177619" cy="1964953"/>
          </a:xfrm>
        </p:grpSpPr>
        <p:sp>
          <p:nvSpPr>
            <p:cNvPr id="286" name="Google Shape;286;p24"/>
            <p:cNvSpPr/>
            <p:nvPr/>
          </p:nvSpPr>
          <p:spPr>
            <a:xfrm>
              <a:off x="5799525" y="2996271"/>
              <a:ext cx="515564" cy="1049180"/>
            </a:xfrm>
            <a:custGeom>
              <a:rect b="b" l="l" r="r" t="t"/>
              <a:pathLst>
                <a:path extrusionOk="0" h="1919" w="943">
                  <a:moveTo>
                    <a:pt x="919" y="0"/>
                  </a:moveTo>
                  <a:cubicBezTo>
                    <a:pt x="919" y="0"/>
                    <a:pt x="651" y="319"/>
                    <a:pt x="479" y="603"/>
                  </a:cubicBezTo>
                  <a:cubicBezTo>
                    <a:pt x="308" y="887"/>
                    <a:pt x="10" y="1533"/>
                    <a:pt x="0" y="1689"/>
                  </a:cubicBezTo>
                  <a:cubicBezTo>
                    <a:pt x="-9" y="1846"/>
                    <a:pt x="256" y="2058"/>
                    <a:pt x="446" y="1793"/>
                  </a:cubicBezTo>
                  <a:cubicBezTo>
                    <a:pt x="635" y="1527"/>
                    <a:pt x="943" y="1046"/>
                    <a:pt x="943" y="1046"/>
                  </a:cubicBezTo>
                  <a:lnTo>
                    <a:pt x="919"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 name="Google Shape;287;p24"/>
            <p:cNvSpPr/>
            <p:nvPr/>
          </p:nvSpPr>
          <p:spPr>
            <a:xfrm>
              <a:off x="5903950" y="3221523"/>
              <a:ext cx="411139" cy="823926"/>
            </a:xfrm>
            <a:custGeom>
              <a:rect b="b" l="l" r="r" t="t"/>
              <a:pathLst>
                <a:path extrusionOk="0" h="1507" w="752">
                  <a:moveTo>
                    <a:pt x="255" y="1381"/>
                  </a:moveTo>
                  <a:cubicBezTo>
                    <a:pt x="444" y="1115"/>
                    <a:pt x="752" y="634"/>
                    <a:pt x="752" y="634"/>
                  </a:cubicBezTo>
                  <a:lnTo>
                    <a:pt x="737" y="0"/>
                  </a:lnTo>
                  <a:cubicBezTo>
                    <a:pt x="654" y="111"/>
                    <a:pt x="556" y="247"/>
                    <a:pt x="479" y="375"/>
                  </a:cubicBezTo>
                  <a:cubicBezTo>
                    <a:pt x="308" y="659"/>
                    <a:pt x="9" y="1305"/>
                    <a:pt x="0" y="1462"/>
                  </a:cubicBezTo>
                  <a:cubicBezTo>
                    <a:pt x="0" y="1475"/>
                    <a:pt x="1" y="1488"/>
                    <a:pt x="3" y="1503"/>
                  </a:cubicBezTo>
                  <a:cubicBezTo>
                    <a:pt x="83" y="1520"/>
                    <a:pt x="176" y="1492"/>
                    <a:pt x="255" y="138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24"/>
            <p:cNvSpPr/>
            <p:nvPr/>
          </p:nvSpPr>
          <p:spPr>
            <a:xfrm>
              <a:off x="7114409" y="2996271"/>
              <a:ext cx="487134" cy="495340"/>
            </a:xfrm>
            <a:custGeom>
              <a:rect b="b" l="l" r="r" t="t"/>
              <a:pathLst>
                <a:path extrusionOk="0" h="906" w="891">
                  <a:moveTo>
                    <a:pt x="48" y="0"/>
                  </a:moveTo>
                  <a:cubicBezTo>
                    <a:pt x="48" y="0"/>
                    <a:pt x="740" y="430"/>
                    <a:pt x="851" y="542"/>
                  </a:cubicBezTo>
                  <a:cubicBezTo>
                    <a:pt x="961" y="653"/>
                    <a:pt x="843" y="975"/>
                    <a:pt x="510" y="893"/>
                  </a:cubicBezTo>
                  <a:cubicBezTo>
                    <a:pt x="177" y="811"/>
                    <a:pt x="0" y="707"/>
                    <a:pt x="0" y="707"/>
                  </a:cubicBezTo>
                  <a:lnTo>
                    <a:pt x="48" y="0"/>
                  </a:lnTo>
                  <a:close/>
                </a:path>
              </a:pathLst>
            </a:custGeom>
            <a:solidFill>
              <a:srgbClr val="0C1A3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89" name="Google Shape;289;p24"/>
            <p:cNvSpPr/>
            <p:nvPr/>
          </p:nvSpPr>
          <p:spPr>
            <a:xfrm>
              <a:off x="6269712" y="2869430"/>
              <a:ext cx="981376" cy="1242723"/>
            </a:xfrm>
            <a:custGeom>
              <a:rect b="b" l="l" r="r" t="t"/>
              <a:pathLst>
                <a:path extrusionOk="0" h="2273" w="1795">
                  <a:moveTo>
                    <a:pt x="1795" y="2273"/>
                  </a:moveTo>
                  <a:lnTo>
                    <a:pt x="0" y="2273"/>
                  </a:lnTo>
                  <a:cubicBezTo>
                    <a:pt x="0" y="2273"/>
                    <a:pt x="4" y="2195"/>
                    <a:pt x="22" y="1558"/>
                  </a:cubicBezTo>
                  <a:cubicBezTo>
                    <a:pt x="22" y="1550"/>
                    <a:pt x="22" y="1544"/>
                    <a:pt x="23" y="1538"/>
                  </a:cubicBezTo>
                  <a:cubicBezTo>
                    <a:pt x="24" y="1491"/>
                    <a:pt x="25" y="1446"/>
                    <a:pt x="26" y="1401"/>
                  </a:cubicBezTo>
                  <a:cubicBezTo>
                    <a:pt x="28" y="1311"/>
                    <a:pt x="31" y="1223"/>
                    <a:pt x="34" y="1137"/>
                  </a:cubicBezTo>
                  <a:cubicBezTo>
                    <a:pt x="35" y="1083"/>
                    <a:pt x="37" y="1031"/>
                    <a:pt x="37" y="979"/>
                  </a:cubicBezTo>
                  <a:cubicBezTo>
                    <a:pt x="50" y="557"/>
                    <a:pt x="59" y="232"/>
                    <a:pt x="59" y="232"/>
                  </a:cubicBezTo>
                  <a:cubicBezTo>
                    <a:pt x="230" y="108"/>
                    <a:pt x="618" y="1"/>
                    <a:pt x="618" y="1"/>
                  </a:cubicBezTo>
                  <a:lnTo>
                    <a:pt x="833" y="1"/>
                  </a:lnTo>
                  <a:cubicBezTo>
                    <a:pt x="833" y="1"/>
                    <a:pt x="999" y="-4"/>
                    <a:pt x="1112" y="29"/>
                  </a:cubicBezTo>
                  <a:cubicBezTo>
                    <a:pt x="1224" y="61"/>
                    <a:pt x="1593" y="232"/>
                    <a:pt x="1593" y="232"/>
                  </a:cubicBezTo>
                  <a:cubicBezTo>
                    <a:pt x="1614" y="398"/>
                    <a:pt x="1642" y="679"/>
                    <a:pt x="1672" y="979"/>
                  </a:cubicBezTo>
                  <a:cubicBezTo>
                    <a:pt x="1678" y="1031"/>
                    <a:pt x="1682" y="1084"/>
                    <a:pt x="1688" y="1137"/>
                  </a:cubicBezTo>
                  <a:cubicBezTo>
                    <a:pt x="1696" y="1225"/>
                    <a:pt x="1705" y="1313"/>
                    <a:pt x="1713" y="1401"/>
                  </a:cubicBezTo>
                  <a:cubicBezTo>
                    <a:pt x="1718" y="1454"/>
                    <a:pt x="1723" y="1506"/>
                    <a:pt x="1728" y="1558"/>
                  </a:cubicBezTo>
                  <a:cubicBezTo>
                    <a:pt x="1765" y="1954"/>
                    <a:pt x="1795" y="2273"/>
                    <a:pt x="1795" y="227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 name="Google Shape;290;p24"/>
            <p:cNvSpPr/>
            <p:nvPr/>
          </p:nvSpPr>
          <p:spPr>
            <a:xfrm>
              <a:off x="6288301" y="3404678"/>
              <a:ext cx="904287" cy="86384"/>
            </a:xfrm>
            <a:custGeom>
              <a:rect b="b" l="l" r="r" t="t"/>
              <a:pathLst>
                <a:path extrusionOk="0" h="158" w="1654">
                  <a:moveTo>
                    <a:pt x="1654" y="158"/>
                  </a:moveTo>
                  <a:lnTo>
                    <a:pt x="0" y="158"/>
                  </a:lnTo>
                  <a:cubicBezTo>
                    <a:pt x="1" y="104"/>
                    <a:pt x="3" y="52"/>
                    <a:pt x="3" y="0"/>
                  </a:cubicBezTo>
                  <a:lnTo>
                    <a:pt x="1638" y="0"/>
                  </a:lnTo>
                  <a:cubicBezTo>
                    <a:pt x="1644" y="52"/>
                    <a:pt x="1648" y="105"/>
                    <a:pt x="1654" y="158"/>
                  </a:cubicBezTo>
                  <a:close/>
                </a:path>
              </a:pathLst>
            </a:custGeom>
            <a:solidFill>
              <a:schemeClr val="dk1"/>
            </a:solidFill>
            <a:ln>
              <a:noFill/>
            </a:ln>
          </p:spPr>
          <p:txBody>
            <a:bodyPr anchorCtr="1" anchor="ctr" bIns="11875" lIns="90000" spcFirstLastPara="1" rIns="90000" wrap="square" tIns="11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1" name="Google Shape;291;p24"/>
            <p:cNvSpPr/>
            <p:nvPr/>
          </p:nvSpPr>
          <p:spPr>
            <a:xfrm>
              <a:off x="6281740" y="3635398"/>
              <a:ext cx="932717" cy="85837"/>
            </a:xfrm>
            <a:custGeom>
              <a:rect b="b" l="l" r="r" t="t"/>
              <a:pathLst>
                <a:path extrusionOk="0" h="157" w="1706">
                  <a:moveTo>
                    <a:pt x="1706" y="157"/>
                  </a:moveTo>
                  <a:lnTo>
                    <a:pt x="0" y="157"/>
                  </a:lnTo>
                  <a:cubicBezTo>
                    <a:pt x="0" y="149"/>
                    <a:pt x="0" y="143"/>
                    <a:pt x="1" y="137"/>
                  </a:cubicBezTo>
                  <a:cubicBezTo>
                    <a:pt x="2" y="90"/>
                    <a:pt x="3" y="45"/>
                    <a:pt x="4" y="0"/>
                  </a:cubicBezTo>
                  <a:lnTo>
                    <a:pt x="1691" y="0"/>
                  </a:lnTo>
                  <a:cubicBezTo>
                    <a:pt x="1696" y="53"/>
                    <a:pt x="1701" y="105"/>
                    <a:pt x="1706" y="157"/>
                  </a:cubicBezTo>
                  <a:close/>
                </a:path>
              </a:pathLst>
            </a:custGeom>
            <a:solidFill>
              <a:schemeClr val="dk1"/>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2" name="Google Shape;292;p24"/>
            <p:cNvSpPr/>
            <p:nvPr/>
          </p:nvSpPr>
          <p:spPr>
            <a:xfrm>
              <a:off x="6231988" y="3584005"/>
              <a:ext cx="437929" cy="223614"/>
            </a:xfrm>
            <a:custGeom>
              <a:rect b="b" l="l" r="r" t="t"/>
              <a:pathLst>
                <a:path extrusionOk="0" h="409" w="801">
                  <a:moveTo>
                    <a:pt x="756" y="307"/>
                  </a:moveTo>
                  <a:cubicBezTo>
                    <a:pt x="756" y="307"/>
                    <a:pt x="469" y="30"/>
                    <a:pt x="387" y="4"/>
                  </a:cubicBezTo>
                  <a:cubicBezTo>
                    <a:pt x="305" y="-23"/>
                    <a:pt x="36" y="89"/>
                    <a:pt x="36" y="89"/>
                  </a:cubicBezTo>
                  <a:cubicBezTo>
                    <a:pt x="36" y="89"/>
                    <a:pt x="-28" y="141"/>
                    <a:pt x="16" y="252"/>
                  </a:cubicBezTo>
                  <a:cubicBezTo>
                    <a:pt x="58" y="365"/>
                    <a:pt x="203" y="396"/>
                    <a:pt x="315" y="392"/>
                  </a:cubicBezTo>
                  <a:cubicBezTo>
                    <a:pt x="426" y="387"/>
                    <a:pt x="563" y="300"/>
                    <a:pt x="563" y="300"/>
                  </a:cubicBezTo>
                  <a:cubicBezTo>
                    <a:pt x="563" y="300"/>
                    <a:pt x="696" y="423"/>
                    <a:pt x="764" y="408"/>
                  </a:cubicBezTo>
                  <a:cubicBezTo>
                    <a:pt x="833" y="393"/>
                    <a:pt x="792" y="342"/>
                    <a:pt x="756" y="307"/>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 name="Google Shape;293;p24"/>
            <p:cNvSpPr/>
            <p:nvPr/>
          </p:nvSpPr>
          <p:spPr>
            <a:xfrm>
              <a:off x="6970072" y="2372452"/>
              <a:ext cx="180420" cy="475111"/>
            </a:xfrm>
            <a:custGeom>
              <a:rect b="b" l="l" r="r" t="t"/>
              <a:pathLst>
                <a:path extrusionOk="0" h="869" w="330">
                  <a:moveTo>
                    <a:pt x="44" y="38"/>
                  </a:moveTo>
                  <a:cubicBezTo>
                    <a:pt x="44" y="38"/>
                    <a:pt x="129" y="245"/>
                    <a:pt x="65" y="414"/>
                  </a:cubicBezTo>
                  <a:cubicBezTo>
                    <a:pt x="1" y="583"/>
                    <a:pt x="1" y="620"/>
                    <a:pt x="0" y="652"/>
                  </a:cubicBezTo>
                  <a:cubicBezTo>
                    <a:pt x="-4" y="736"/>
                    <a:pt x="167" y="869"/>
                    <a:pt x="167" y="869"/>
                  </a:cubicBezTo>
                  <a:cubicBezTo>
                    <a:pt x="167" y="869"/>
                    <a:pt x="311" y="844"/>
                    <a:pt x="330" y="724"/>
                  </a:cubicBezTo>
                  <a:cubicBezTo>
                    <a:pt x="330" y="724"/>
                    <a:pt x="259" y="502"/>
                    <a:pt x="256" y="460"/>
                  </a:cubicBezTo>
                  <a:cubicBezTo>
                    <a:pt x="252" y="419"/>
                    <a:pt x="243" y="184"/>
                    <a:pt x="206" y="93"/>
                  </a:cubicBezTo>
                  <a:cubicBezTo>
                    <a:pt x="167" y="3"/>
                    <a:pt x="41" y="-34"/>
                    <a:pt x="44" y="38"/>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 name="Google Shape;294;p24"/>
            <p:cNvSpPr/>
            <p:nvPr/>
          </p:nvSpPr>
          <p:spPr>
            <a:xfrm>
              <a:off x="7028572" y="2750242"/>
              <a:ext cx="583358" cy="727701"/>
            </a:xfrm>
            <a:custGeom>
              <a:rect b="b" l="l" r="r" t="t"/>
              <a:pathLst>
                <a:path extrusionOk="0" h="1331" w="1067">
                  <a:moveTo>
                    <a:pt x="4" y="145"/>
                  </a:moveTo>
                  <a:cubicBezTo>
                    <a:pt x="-2" y="163"/>
                    <a:pt x="-2" y="183"/>
                    <a:pt x="7" y="201"/>
                  </a:cubicBezTo>
                  <a:cubicBezTo>
                    <a:pt x="67" y="342"/>
                    <a:pt x="368" y="1029"/>
                    <a:pt x="509" y="1197"/>
                  </a:cubicBezTo>
                  <a:cubicBezTo>
                    <a:pt x="666" y="1386"/>
                    <a:pt x="1106" y="1398"/>
                    <a:pt x="1064" y="1086"/>
                  </a:cubicBezTo>
                  <a:cubicBezTo>
                    <a:pt x="1027" y="807"/>
                    <a:pt x="380" y="153"/>
                    <a:pt x="248" y="23"/>
                  </a:cubicBezTo>
                  <a:cubicBezTo>
                    <a:pt x="232" y="8"/>
                    <a:pt x="210" y="-1"/>
                    <a:pt x="188" y="0"/>
                  </a:cubicBezTo>
                  <a:cubicBezTo>
                    <a:pt x="95" y="3"/>
                    <a:pt x="35" y="54"/>
                    <a:pt x="4" y="14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 name="Google Shape;295;p24"/>
            <p:cNvSpPr/>
            <p:nvPr/>
          </p:nvSpPr>
          <p:spPr>
            <a:xfrm>
              <a:off x="6559479" y="2869430"/>
              <a:ext cx="326943" cy="145978"/>
            </a:xfrm>
            <a:custGeom>
              <a:rect b="b" l="l" r="r" t="t"/>
              <a:pathLst>
                <a:path extrusionOk="0" h="267" w="598">
                  <a:moveTo>
                    <a:pt x="0" y="27"/>
                  </a:moveTo>
                  <a:cubicBezTo>
                    <a:pt x="0" y="63"/>
                    <a:pt x="10" y="98"/>
                    <a:pt x="31" y="126"/>
                  </a:cubicBezTo>
                  <a:cubicBezTo>
                    <a:pt x="96" y="216"/>
                    <a:pt x="192" y="267"/>
                    <a:pt x="296" y="267"/>
                  </a:cubicBezTo>
                  <a:cubicBezTo>
                    <a:pt x="431" y="267"/>
                    <a:pt x="518" y="190"/>
                    <a:pt x="558" y="144"/>
                  </a:cubicBezTo>
                  <a:cubicBezTo>
                    <a:pt x="585" y="113"/>
                    <a:pt x="598" y="74"/>
                    <a:pt x="598" y="35"/>
                  </a:cubicBezTo>
                  <a:cubicBezTo>
                    <a:pt x="593" y="32"/>
                    <a:pt x="586" y="30"/>
                    <a:pt x="582" y="29"/>
                  </a:cubicBezTo>
                  <a:cubicBezTo>
                    <a:pt x="469" y="-4"/>
                    <a:pt x="303" y="1"/>
                    <a:pt x="303" y="1"/>
                  </a:cubicBezTo>
                  <a:lnTo>
                    <a:pt x="88" y="1"/>
                  </a:lnTo>
                  <a:cubicBezTo>
                    <a:pt x="88" y="1"/>
                    <a:pt x="53" y="11"/>
                    <a:pt x="0" y="2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6" name="Google Shape;296;p24"/>
            <p:cNvSpPr/>
            <p:nvPr/>
          </p:nvSpPr>
          <p:spPr>
            <a:xfrm>
              <a:off x="6608684" y="2692836"/>
              <a:ext cx="229079" cy="275006"/>
            </a:xfrm>
            <a:custGeom>
              <a:rect b="b" l="l" r="r" t="t"/>
              <a:pathLst>
                <a:path extrusionOk="0" h="503" w="419">
                  <a:moveTo>
                    <a:pt x="25" y="0"/>
                  </a:moveTo>
                  <a:lnTo>
                    <a:pt x="0" y="345"/>
                  </a:lnTo>
                  <a:cubicBezTo>
                    <a:pt x="-2" y="365"/>
                    <a:pt x="4" y="384"/>
                    <a:pt x="15" y="400"/>
                  </a:cubicBezTo>
                  <a:cubicBezTo>
                    <a:pt x="43" y="438"/>
                    <a:pt x="104" y="503"/>
                    <a:pt x="206" y="503"/>
                  </a:cubicBezTo>
                  <a:cubicBezTo>
                    <a:pt x="303" y="503"/>
                    <a:pt x="367" y="448"/>
                    <a:pt x="399" y="412"/>
                  </a:cubicBezTo>
                  <a:cubicBezTo>
                    <a:pt x="413" y="395"/>
                    <a:pt x="420" y="373"/>
                    <a:pt x="419" y="352"/>
                  </a:cubicBezTo>
                  <a:lnTo>
                    <a:pt x="398" y="5"/>
                  </a:lnTo>
                  <a:lnTo>
                    <a:pt x="25" y="0"/>
                  </a:ln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 name="Google Shape;297;p24"/>
            <p:cNvSpPr/>
            <p:nvPr/>
          </p:nvSpPr>
          <p:spPr>
            <a:xfrm>
              <a:off x="6617979" y="2692836"/>
              <a:ext cx="215411" cy="136683"/>
            </a:xfrm>
            <a:custGeom>
              <a:rect b="b" l="l" r="r" t="t"/>
              <a:pathLst>
                <a:path extrusionOk="0" h="250" w="394">
                  <a:moveTo>
                    <a:pt x="381" y="5"/>
                  </a:moveTo>
                  <a:lnTo>
                    <a:pt x="8" y="0"/>
                  </a:lnTo>
                  <a:lnTo>
                    <a:pt x="0" y="113"/>
                  </a:lnTo>
                  <a:cubicBezTo>
                    <a:pt x="69" y="213"/>
                    <a:pt x="186" y="239"/>
                    <a:pt x="274" y="249"/>
                  </a:cubicBezTo>
                  <a:cubicBezTo>
                    <a:pt x="315" y="254"/>
                    <a:pt x="356" y="240"/>
                    <a:pt x="394" y="217"/>
                  </a:cubicBezTo>
                  <a:lnTo>
                    <a:pt x="381" y="5"/>
                  </a:ln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 name="Google Shape;298;p24"/>
            <p:cNvSpPr/>
            <p:nvPr/>
          </p:nvSpPr>
          <p:spPr>
            <a:xfrm>
              <a:off x="6484577" y="2147200"/>
              <a:ext cx="509550" cy="246030"/>
            </a:xfrm>
            <a:custGeom>
              <a:rect b="b" l="l" r="r" t="t"/>
              <a:pathLst>
                <a:path extrusionOk="0" h="450" w="932">
                  <a:moveTo>
                    <a:pt x="36" y="450"/>
                  </a:moveTo>
                  <a:lnTo>
                    <a:pt x="36" y="450"/>
                  </a:lnTo>
                  <a:cubicBezTo>
                    <a:pt x="36" y="335"/>
                    <a:pt x="84" y="232"/>
                    <a:pt x="161" y="157"/>
                  </a:cubicBezTo>
                  <a:cubicBezTo>
                    <a:pt x="239" y="82"/>
                    <a:pt x="346" y="36"/>
                    <a:pt x="464" y="36"/>
                  </a:cubicBezTo>
                  <a:lnTo>
                    <a:pt x="468" y="36"/>
                  </a:lnTo>
                  <a:cubicBezTo>
                    <a:pt x="586" y="36"/>
                    <a:pt x="693" y="82"/>
                    <a:pt x="770" y="157"/>
                  </a:cubicBezTo>
                  <a:cubicBezTo>
                    <a:pt x="848" y="232"/>
                    <a:pt x="895" y="335"/>
                    <a:pt x="895" y="450"/>
                  </a:cubicBezTo>
                  <a:lnTo>
                    <a:pt x="932" y="450"/>
                  </a:lnTo>
                  <a:cubicBezTo>
                    <a:pt x="932" y="201"/>
                    <a:pt x="724" y="0"/>
                    <a:pt x="468" y="0"/>
                  </a:cubicBezTo>
                  <a:lnTo>
                    <a:pt x="464" y="0"/>
                  </a:lnTo>
                  <a:cubicBezTo>
                    <a:pt x="208" y="0"/>
                    <a:pt x="0" y="201"/>
                    <a:pt x="0" y="450"/>
                  </a:cubicBezTo>
                  <a:lnTo>
                    <a:pt x="0" y="450"/>
                  </a:lnTo>
                  <a:lnTo>
                    <a:pt x="36" y="450"/>
                  </a:ln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 name="Google Shape;299;p24"/>
            <p:cNvSpPr/>
            <p:nvPr/>
          </p:nvSpPr>
          <p:spPr>
            <a:xfrm>
              <a:off x="6417329" y="2393228"/>
              <a:ext cx="137229" cy="295782"/>
            </a:xfrm>
            <a:custGeom>
              <a:rect b="b" l="l" r="r" t="t"/>
              <a:pathLst>
                <a:path extrusionOk="0" h="541" w="251">
                  <a:moveTo>
                    <a:pt x="251" y="0"/>
                  </a:moveTo>
                  <a:lnTo>
                    <a:pt x="251" y="541"/>
                  </a:lnTo>
                  <a:lnTo>
                    <a:pt x="115" y="541"/>
                  </a:lnTo>
                  <a:cubicBezTo>
                    <a:pt x="52" y="541"/>
                    <a:pt x="0" y="420"/>
                    <a:pt x="0" y="270"/>
                  </a:cubicBezTo>
                  <a:cubicBezTo>
                    <a:pt x="0" y="121"/>
                    <a:pt x="52" y="0"/>
                    <a:pt x="115" y="0"/>
                  </a:cubicBezTo>
                  <a:lnTo>
                    <a:pt x="251"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 name="Google Shape;300;p24"/>
            <p:cNvSpPr/>
            <p:nvPr/>
          </p:nvSpPr>
          <p:spPr>
            <a:xfrm>
              <a:off x="6491684" y="2393228"/>
              <a:ext cx="125747" cy="295782"/>
            </a:xfrm>
            <a:custGeom>
              <a:rect b="b" l="l" r="r" t="t"/>
              <a:pathLst>
                <a:path extrusionOk="0" h="541" w="230">
                  <a:moveTo>
                    <a:pt x="230" y="270"/>
                  </a:moveTo>
                  <a:cubicBezTo>
                    <a:pt x="230" y="420"/>
                    <a:pt x="179" y="541"/>
                    <a:pt x="115" y="541"/>
                  </a:cubicBezTo>
                  <a:cubicBezTo>
                    <a:pt x="51" y="541"/>
                    <a:pt x="0" y="420"/>
                    <a:pt x="0" y="270"/>
                  </a:cubicBezTo>
                  <a:cubicBezTo>
                    <a:pt x="0" y="121"/>
                    <a:pt x="51" y="0"/>
                    <a:pt x="115" y="0"/>
                  </a:cubicBezTo>
                  <a:cubicBezTo>
                    <a:pt x="179" y="0"/>
                    <a:pt x="230" y="121"/>
                    <a:pt x="230" y="27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 name="Google Shape;301;p24"/>
            <p:cNvSpPr/>
            <p:nvPr/>
          </p:nvSpPr>
          <p:spPr>
            <a:xfrm>
              <a:off x="6924147" y="2393228"/>
              <a:ext cx="136682" cy="295782"/>
            </a:xfrm>
            <a:custGeom>
              <a:rect b="b" l="l" r="r" t="t"/>
              <a:pathLst>
                <a:path extrusionOk="0" h="541" w="250">
                  <a:moveTo>
                    <a:pt x="0" y="0"/>
                  </a:moveTo>
                  <a:lnTo>
                    <a:pt x="0" y="541"/>
                  </a:lnTo>
                  <a:lnTo>
                    <a:pt x="136" y="541"/>
                  </a:lnTo>
                  <a:cubicBezTo>
                    <a:pt x="199" y="541"/>
                    <a:pt x="250" y="420"/>
                    <a:pt x="250" y="270"/>
                  </a:cubicBezTo>
                  <a:cubicBezTo>
                    <a:pt x="250" y="121"/>
                    <a:pt x="199" y="0"/>
                    <a:pt x="136" y="0"/>
                  </a:cubicBez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 name="Google Shape;302;p24"/>
            <p:cNvSpPr/>
            <p:nvPr/>
          </p:nvSpPr>
          <p:spPr>
            <a:xfrm>
              <a:off x="6861273" y="2393228"/>
              <a:ext cx="125747" cy="295782"/>
            </a:xfrm>
            <a:custGeom>
              <a:rect b="b" l="l" r="r" t="t"/>
              <a:pathLst>
                <a:path extrusionOk="0" h="541" w="230">
                  <a:moveTo>
                    <a:pt x="0" y="270"/>
                  </a:moveTo>
                  <a:cubicBezTo>
                    <a:pt x="0" y="420"/>
                    <a:pt x="51" y="541"/>
                    <a:pt x="115" y="541"/>
                  </a:cubicBezTo>
                  <a:cubicBezTo>
                    <a:pt x="178" y="541"/>
                    <a:pt x="230" y="420"/>
                    <a:pt x="230" y="270"/>
                  </a:cubicBezTo>
                  <a:cubicBezTo>
                    <a:pt x="230" y="121"/>
                    <a:pt x="178" y="0"/>
                    <a:pt x="115" y="0"/>
                  </a:cubicBezTo>
                  <a:cubicBezTo>
                    <a:pt x="51" y="0"/>
                    <a:pt x="0" y="121"/>
                    <a:pt x="0" y="27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 name="Google Shape;303;p24"/>
            <p:cNvSpPr/>
            <p:nvPr/>
          </p:nvSpPr>
          <p:spPr>
            <a:xfrm>
              <a:off x="6543077" y="2211167"/>
              <a:ext cx="395284" cy="559854"/>
            </a:xfrm>
            <a:custGeom>
              <a:rect b="b" l="l" r="r" t="t"/>
              <a:pathLst>
                <a:path extrusionOk="0" h="1024" w="723">
                  <a:moveTo>
                    <a:pt x="673" y="683"/>
                  </a:moveTo>
                  <a:cubicBezTo>
                    <a:pt x="666" y="712"/>
                    <a:pt x="659" y="736"/>
                    <a:pt x="655" y="753"/>
                  </a:cubicBezTo>
                  <a:cubicBezTo>
                    <a:pt x="628" y="890"/>
                    <a:pt x="496" y="1037"/>
                    <a:pt x="371" y="1023"/>
                  </a:cubicBezTo>
                  <a:cubicBezTo>
                    <a:pt x="248" y="1010"/>
                    <a:pt x="70" y="966"/>
                    <a:pt x="42" y="731"/>
                  </a:cubicBezTo>
                  <a:cubicBezTo>
                    <a:pt x="38" y="689"/>
                    <a:pt x="29" y="640"/>
                    <a:pt x="21" y="587"/>
                  </a:cubicBezTo>
                  <a:cubicBezTo>
                    <a:pt x="-16" y="336"/>
                    <a:pt x="-46" y="-3"/>
                    <a:pt x="335" y="0"/>
                  </a:cubicBezTo>
                  <a:cubicBezTo>
                    <a:pt x="841" y="3"/>
                    <a:pt x="727" y="475"/>
                    <a:pt x="673" y="683"/>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 name="Google Shape;304;p24"/>
            <p:cNvSpPr/>
            <p:nvPr/>
          </p:nvSpPr>
          <p:spPr>
            <a:xfrm>
              <a:off x="6528315" y="2201873"/>
              <a:ext cx="421527" cy="382713"/>
            </a:xfrm>
            <a:custGeom>
              <a:rect b="b" l="l" r="r" t="t"/>
              <a:pathLst>
                <a:path extrusionOk="0" h="700" w="771">
                  <a:moveTo>
                    <a:pt x="700" y="700"/>
                  </a:moveTo>
                  <a:cubicBezTo>
                    <a:pt x="694" y="642"/>
                    <a:pt x="684" y="530"/>
                    <a:pt x="682" y="522"/>
                  </a:cubicBezTo>
                  <a:cubicBezTo>
                    <a:pt x="682" y="520"/>
                    <a:pt x="681" y="517"/>
                    <a:pt x="680" y="513"/>
                  </a:cubicBezTo>
                  <a:cubicBezTo>
                    <a:pt x="660" y="468"/>
                    <a:pt x="617" y="439"/>
                    <a:pt x="569" y="431"/>
                  </a:cubicBezTo>
                  <a:cubicBezTo>
                    <a:pt x="388" y="404"/>
                    <a:pt x="257" y="340"/>
                    <a:pt x="193" y="303"/>
                  </a:cubicBezTo>
                  <a:cubicBezTo>
                    <a:pt x="173" y="291"/>
                    <a:pt x="148" y="305"/>
                    <a:pt x="148" y="327"/>
                  </a:cubicBezTo>
                  <a:lnTo>
                    <a:pt x="149" y="356"/>
                  </a:lnTo>
                  <a:cubicBezTo>
                    <a:pt x="149" y="373"/>
                    <a:pt x="143" y="389"/>
                    <a:pt x="133" y="403"/>
                  </a:cubicBezTo>
                  <a:cubicBezTo>
                    <a:pt x="125" y="413"/>
                    <a:pt x="115" y="427"/>
                    <a:pt x="102" y="444"/>
                  </a:cubicBezTo>
                  <a:cubicBezTo>
                    <a:pt x="86" y="466"/>
                    <a:pt x="65" y="540"/>
                    <a:pt x="48" y="604"/>
                  </a:cubicBezTo>
                  <a:cubicBezTo>
                    <a:pt x="-52" y="290"/>
                    <a:pt x="-14" y="-5"/>
                    <a:pt x="367" y="0"/>
                  </a:cubicBezTo>
                  <a:cubicBezTo>
                    <a:pt x="937" y="6"/>
                    <a:pt x="754" y="492"/>
                    <a:pt x="700" y="70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5" name="Google Shape;305;p24"/>
            <p:cNvSpPr/>
            <p:nvPr/>
          </p:nvSpPr>
          <p:spPr>
            <a:xfrm>
              <a:off x="6043366" y="3915870"/>
              <a:ext cx="1045890" cy="196277"/>
            </a:xfrm>
            <a:custGeom>
              <a:rect b="b" l="l" r="r" t="t"/>
              <a:pathLst>
                <a:path extrusionOk="0" h="359" w="1913">
                  <a:moveTo>
                    <a:pt x="1913" y="359"/>
                  </a:moveTo>
                  <a:lnTo>
                    <a:pt x="0" y="359"/>
                  </a:lnTo>
                  <a:lnTo>
                    <a:pt x="0" y="85"/>
                  </a:lnTo>
                  <a:cubicBezTo>
                    <a:pt x="0" y="38"/>
                    <a:pt x="39" y="0"/>
                    <a:pt x="87" y="0"/>
                  </a:cubicBezTo>
                  <a:lnTo>
                    <a:pt x="1913" y="0"/>
                  </a:lnTo>
                  <a:lnTo>
                    <a:pt x="1913" y="359"/>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6" name="Google Shape;306;p24"/>
            <p:cNvSpPr/>
            <p:nvPr/>
          </p:nvSpPr>
          <p:spPr>
            <a:xfrm>
              <a:off x="6177862" y="3987491"/>
              <a:ext cx="60687" cy="59594"/>
            </a:xfrm>
            <a:custGeom>
              <a:rect b="b" l="l" r="r" t="t"/>
              <a:pathLst>
                <a:path extrusionOk="0" h="109" w="111">
                  <a:moveTo>
                    <a:pt x="111" y="55"/>
                  </a:moveTo>
                  <a:cubicBezTo>
                    <a:pt x="111" y="85"/>
                    <a:pt x="86" y="109"/>
                    <a:pt x="55" y="109"/>
                  </a:cubicBezTo>
                  <a:cubicBezTo>
                    <a:pt x="25" y="109"/>
                    <a:pt x="0" y="85"/>
                    <a:pt x="0" y="55"/>
                  </a:cubicBezTo>
                  <a:cubicBezTo>
                    <a:pt x="0" y="24"/>
                    <a:pt x="25" y="0"/>
                    <a:pt x="55" y="0"/>
                  </a:cubicBezTo>
                  <a:cubicBezTo>
                    <a:pt x="86" y="0"/>
                    <a:pt x="111" y="24"/>
                    <a:pt x="111" y="55"/>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 name="Google Shape;307;p24"/>
            <p:cNvSpPr/>
            <p:nvPr/>
          </p:nvSpPr>
          <p:spPr>
            <a:xfrm>
              <a:off x="6303609" y="3987491"/>
              <a:ext cx="61233" cy="59594"/>
            </a:xfrm>
            <a:custGeom>
              <a:rect b="b" l="l" r="r" t="t"/>
              <a:pathLst>
                <a:path extrusionOk="0" h="109" w="112">
                  <a:moveTo>
                    <a:pt x="112" y="55"/>
                  </a:moveTo>
                  <a:cubicBezTo>
                    <a:pt x="112" y="85"/>
                    <a:pt x="87" y="109"/>
                    <a:pt x="55" y="109"/>
                  </a:cubicBezTo>
                  <a:cubicBezTo>
                    <a:pt x="25" y="109"/>
                    <a:pt x="0" y="85"/>
                    <a:pt x="0" y="55"/>
                  </a:cubicBezTo>
                  <a:cubicBezTo>
                    <a:pt x="0" y="24"/>
                    <a:pt x="25" y="0"/>
                    <a:pt x="55" y="0"/>
                  </a:cubicBezTo>
                  <a:cubicBezTo>
                    <a:pt x="87" y="0"/>
                    <a:pt x="112" y="24"/>
                    <a:pt x="112" y="55"/>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 name="Google Shape;308;p24"/>
            <p:cNvSpPr/>
            <p:nvPr/>
          </p:nvSpPr>
          <p:spPr>
            <a:xfrm>
              <a:off x="6429357" y="3987491"/>
              <a:ext cx="61233" cy="59594"/>
            </a:xfrm>
            <a:custGeom>
              <a:rect b="b" l="l" r="r" t="t"/>
              <a:pathLst>
                <a:path extrusionOk="0" h="109" w="112">
                  <a:moveTo>
                    <a:pt x="112" y="55"/>
                  </a:moveTo>
                  <a:cubicBezTo>
                    <a:pt x="112" y="85"/>
                    <a:pt x="87" y="109"/>
                    <a:pt x="56" y="109"/>
                  </a:cubicBezTo>
                  <a:cubicBezTo>
                    <a:pt x="25" y="109"/>
                    <a:pt x="0" y="85"/>
                    <a:pt x="0" y="55"/>
                  </a:cubicBezTo>
                  <a:cubicBezTo>
                    <a:pt x="0" y="24"/>
                    <a:pt x="25" y="0"/>
                    <a:pt x="56" y="0"/>
                  </a:cubicBezTo>
                  <a:cubicBezTo>
                    <a:pt x="87" y="0"/>
                    <a:pt x="112" y="24"/>
                    <a:pt x="112" y="55"/>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 name="Google Shape;309;p24"/>
            <p:cNvSpPr/>
            <p:nvPr/>
          </p:nvSpPr>
          <p:spPr>
            <a:xfrm>
              <a:off x="6339693" y="3807617"/>
              <a:ext cx="367948" cy="108253"/>
            </a:xfrm>
            <a:custGeom>
              <a:rect b="b" l="l" r="r" t="t"/>
              <a:pathLst>
                <a:path extrusionOk="0" h="198" w="673">
                  <a:moveTo>
                    <a:pt x="673" y="198"/>
                  </a:moveTo>
                  <a:lnTo>
                    <a:pt x="0" y="198"/>
                  </a:lnTo>
                  <a:lnTo>
                    <a:pt x="0" y="66"/>
                  </a:lnTo>
                  <a:cubicBezTo>
                    <a:pt x="0" y="29"/>
                    <a:pt x="31" y="0"/>
                    <a:pt x="68" y="0"/>
                  </a:cubicBezTo>
                  <a:lnTo>
                    <a:pt x="605" y="0"/>
                  </a:lnTo>
                  <a:cubicBezTo>
                    <a:pt x="642" y="0"/>
                    <a:pt x="673" y="29"/>
                    <a:pt x="673" y="66"/>
                  </a:cubicBezTo>
                  <a:lnTo>
                    <a:pt x="673" y="198"/>
                  </a:lnTo>
                  <a:close/>
                </a:path>
              </a:pathLst>
            </a:custGeom>
            <a:solidFill>
              <a:srgbClr val="FFFFFF"/>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 name="Google Shape;310;p24"/>
            <p:cNvSpPr/>
            <p:nvPr/>
          </p:nvSpPr>
          <p:spPr>
            <a:xfrm>
              <a:off x="6461067" y="3807617"/>
              <a:ext cx="367948" cy="108253"/>
            </a:xfrm>
            <a:custGeom>
              <a:rect b="b" l="l" r="r" t="t"/>
              <a:pathLst>
                <a:path extrusionOk="0" h="198" w="673">
                  <a:moveTo>
                    <a:pt x="673" y="198"/>
                  </a:moveTo>
                  <a:lnTo>
                    <a:pt x="0" y="198"/>
                  </a:lnTo>
                  <a:lnTo>
                    <a:pt x="0" y="66"/>
                  </a:lnTo>
                  <a:cubicBezTo>
                    <a:pt x="0" y="29"/>
                    <a:pt x="31" y="0"/>
                    <a:pt x="68" y="0"/>
                  </a:cubicBezTo>
                  <a:lnTo>
                    <a:pt x="605" y="0"/>
                  </a:lnTo>
                  <a:cubicBezTo>
                    <a:pt x="642" y="0"/>
                    <a:pt x="673" y="29"/>
                    <a:pt x="673" y="66"/>
                  </a:cubicBezTo>
                  <a:lnTo>
                    <a:pt x="673" y="198"/>
                  </a:lnTo>
                  <a:close/>
                </a:path>
              </a:pathLst>
            </a:custGeom>
            <a:solidFill>
              <a:srgbClr val="FFFFFF"/>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 name="Google Shape;311;p24"/>
            <p:cNvSpPr/>
            <p:nvPr/>
          </p:nvSpPr>
          <p:spPr>
            <a:xfrm>
              <a:off x="6339693" y="3807617"/>
              <a:ext cx="158551" cy="108253"/>
            </a:xfrm>
            <a:custGeom>
              <a:rect b="b" l="l" r="r" t="t"/>
              <a:pathLst>
                <a:path extrusionOk="0" h="198" w="290">
                  <a:moveTo>
                    <a:pt x="290" y="0"/>
                  </a:moveTo>
                  <a:lnTo>
                    <a:pt x="68" y="0"/>
                  </a:lnTo>
                  <a:cubicBezTo>
                    <a:pt x="31" y="0"/>
                    <a:pt x="0" y="29"/>
                    <a:pt x="0" y="66"/>
                  </a:cubicBezTo>
                  <a:lnTo>
                    <a:pt x="0" y="198"/>
                  </a:lnTo>
                  <a:lnTo>
                    <a:pt x="222" y="198"/>
                  </a:lnTo>
                  <a:lnTo>
                    <a:pt x="222" y="66"/>
                  </a:lnTo>
                  <a:cubicBezTo>
                    <a:pt x="222" y="29"/>
                    <a:pt x="253" y="0"/>
                    <a:pt x="290" y="0"/>
                  </a:cubicBezTo>
                  <a:close/>
                </a:path>
              </a:pathLst>
            </a:custGeom>
            <a:solidFill>
              <a:srgbClr val="326C92"/>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 name="Google Shape;312;p24"/>
            <p:cNvSpPr/>
            <p:nvPr/>
          </p:nvSpPr>
          <p:spPr>
            <a:xfrm>
              <a:off x="6875488" y="3807617"/>
              <a:ext cx="135042" cy="108253"/>
            </a:xfrm>
            <a:custGeom>
              <a:rect b="b" l="l" r="r" t="t"/>
              <a:pathLst>
                <a:path extrusionOk="0" h="198" w="247">
                  <a:moveTo>
                    <a:pt x="247" y="198"/>
                  </a:moveTo>
                  <a:lnTo>
                    <a:pt x="0" y="198"/>
                  </a:lnTo>
                  <a:lnTo>
                    <a:pt x="0" y="42"/>
                  </a:lnTo>
                  <a:cubicBezTo>
                    <a:pt x="0" y="19"/>
                    <a:pt x="19" y="0"/>
                    <a:pt x="43" y="0"/>
                  </a:cubicBezTo>
                  <a:lnTo>
                    <a:pt x="204" y="0"/>
                  </a:lnTo>
                  <a:cubicBezTo>
                    <a:pt x="227" y="0"/>
                    <a:pt x="247" y="19"/>
                    <a:pt x="247" y="42"/>
                  </a:cubicBezTo>
                  <a:lnTo>
                    <a:pt x="247" y="198"/>
                  </a:lnTo>
                  <a:close/>
                </a:path>
              </a:pathLst>
            </a:custGeom>
            <a:solidFill>
              <a:schemeClr val="lt2"/>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 name="Google Shape;313;p24"/>
            <p:cNvSpPr/>
            <p:nvPr/>
          </p:nvSpPr>
          <p:spPr>
            <a:xfrm>
              <a:off x="7069030" y="3363673"/>
              <a:ext cx="908114" cy="643504"/>
            </a:xfrm>
            <a:custGeom>
              <a:rect b="b" l="l" r="r" t="t"/>
              <a:pathLst>
                <a:path extrusionOk="0" h="1177" w="1661">
                  <a:moveTo>
                    <a:pt x="1607" y="1177"/>
                  </a:moveTo>
                  <a:lnTo>
                    <a:pt x="54" y="1177"/>
                  </a:lnTo>
                  <a:cubicBezTo>
                    <a:pt x="25" y="1177"/>
                    <a:pt x="0" y="1154"/>
                    <a:pt x="0" y="1124"/>
                  </a:cubicBezTo>
                  <a:lnTo>
                    <a:pt x="0" y="53"/>
                  </a:lnTo>
                  <a:cubicBezTo>
                    <a:pt x="0" y="24"/>
                    <a:pt x="25" y="0"/>
                    <a:pt x="54" y="0"/>
                  </a:cubicBezTo>
                  <a:lnTo>
                    <a:pt x="1607" y="0"/>
                  </a:lnTo>
                  <a:cubicBezTo>
                    <a:pt x="1637" y="0"/>
                    <a:pt x="1661" y="24"/>
                    <a:pt x="1661" y="53"/>
                  </a:cubicBezTo>
                  <a:lnTo>
                    <a:pt x="1661" y="1124"/>
                  </a:lnTo>
                  <a:cubicBezTo>
                    <a:pt x="1661" y="1154"/>
                    <a:pt x="1637" y="1177"/>
                    <a:pt x="1607" y="117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 name="Google Shape;314;p24"/>
            <p:cNvSpPr/>
            <p:nvPr/>
          </p:nvSpPr>
          <p:spPr>
            <a:xfrm>
              <a:off x="7069030" y="4007174"/>
              <a:ext cx="908114" cy="104973"/>
            </a:xfrm>
            <a:custGeom>
              <a:rect b="b" l="l" r="r" t="t"/>
              <a:pathLst>
                <a:path extrusionOk="0" h="192" w="1661">
                  <a:moveTo>
                    <a:pt x="1607" y="0"/>
                  </a:moveTo>
                  <a:lnTo>
                    <a:pt x="54" y="0"/>
                  </a:lnTo>
                  <a:cubicBezTo>
                    <a:pt x="25" y="0"/>
                    <a:pt x="0" y="23"/>
                    <a:pt x="0" y="53"/>
                  </a:cubicBezTo>
                  <a:lnTo>
                    <a:pt x="0" y="139"/>
                  </a:lnTo>
                  <a:cubicBezTo>
                    <a:pt x="0" y="168"/>
                    <a:pt x="25" y="192"/>
                    <a:pt x="54" y="192"/>
                  </a:cubicBezTo>
                  <a:lnTo>
                    <a:pt x="1607" y="192"/>
                  </a:lnTo>
                  <a:cubicBezTo>
                    <a:pt x="1637" y="192"/>
                    <a:pt x="1661" y="168"/>
                    <a:pt x="1661" y="139"/>
                  </a:cubicBezTo>
                  <a:lnTo>
                    <a:pt x="1661" y="53"/>
                  </a:lnTo>
                  <a:cubicBezTo>
                    <a:pt x="1661" y="23"/>
                    <a:pt x="1637" y="0"/>
                    <a:pt x="1607" y="0"/>
                  </a:cubicBezTo>
                  <a:close/>
                </a:path>
              </a:pathLst>
            </a:custGeom>
            <a:solidFill>
              <a:schemeClr val="accent1"/>
            </a:solidFill>
            <a:ln>
              <a:noFill/>
            </a:ln>
          </p:spPr>
          <p:txBody>
            <a:bodyPr anchorCtr="1" anchor="ctr" bIns="24100" lIns="90000" spcFirstLastPara="1" rIns="90000" wrap="square" tIns="24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pic>
        <p:nvPicPr>
          <p:cNvPr id="315" name="Google Shape;315;p24"/>
          <p:cNvPicPr preferRelativeResize="0"/>
          <p:nvPr/>
        </p:nvPicPr>
        <p:blipFill>
          <a:blip r:embed="rId3">
            <a:alphaModFix/>
          </a:blip>
          <a:stretch>
            <a:fillRect/>
          </a:stretch>
        </p:blipFill>
        <p:spPr>
          <a:xfrm>
            <a:off x="7246050" y="3474724"/>
            <a:ext cx="703273" cy="395600"/>
          </a:xfrm>
          <a:prstGeom prst="rect">
            <a:avLst/>
          </a:prstGeom>
          <a:noFill/>
          <a:ln>
            <a:noFill/>
          </a:ln>
        </p:spPr>
      </p:pic>
      <p:pic>
        <p:nvPicPr>
          <p:cNvPr id="316" name="Google Shape;316;p24"/>
          <p:cNvPicPr preferRelativeResize="0"/>
          <p:nvPr/>
        </p:nvPicPr>
        <p:blipFill>
          <a:blip r:embed="rId3">
            <a:alphaModFix/>
          </a:blip>
          <a:stretch>
            <a:fillRect/>
          </a:stretch>
        </p:blipFill>
        <p:spPr>
          <a:xfrm>
            <a:off x="3150525" y="641900"/>
            <a:ext cx="2842952" cy="1599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3"/>
          <p:cNvSpPr txBox="1"/>
          <p:nvPr>
            <p:ph type="title"/>
          </p:nvPr>
        </p:nvSpPr>
        <p:spPr>
          <a:xfrm>
            <a:off x="811975" y="593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595" name="Google Shape;595;p33"/>
          <p:cNvSpPr txBox="1"/>
          <p:nvPr>
            <p:ph idx="1" type="subTitle"/>
          </p:nvPr>
        </p:nvSpPr>
        <p:spPr>
          <a:xfrm>
            <a:off x="811975" y="1383675"/>
            <a:ext cx="4510800" cy="178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Missing Values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Duplicate Values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Format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Anomaly</a:t>
            </a:r>
            <a:endParaRPr sz="1800"/>
          </a:p>
        </p:txBody>
      </p:sp>
      <p:sp>
        <p:nvSpPr>
          <p:cNvPr id="596" name="Google Shape;596;p33"/>
          <p:cNvSpPr/>
          <p:nvPr/>
        </p:nvSpPr>
        <p:spPr>
          <a:xfrm>
            <a:off x="1443838" y="4534546"/>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34"/>
          <p:cNvPicPr preferRelativeResize="0"/>
          <p:nvPr/>
        </p:nvPicPr>
        <p:blipFill rotWithShape="1">
          <a:blip r:embed="rId3">
            <a:alphaModFix/>
          </a:blip>
          <a:srcRect b="0" l="852" r="0" t="0"/>
          <a:stretch/>
        </p:blipFill>
        <p:spPr>
          <a:xfrm>
            <a:off x="875862" y="1067775"/>
            <a:ext cx="7392275" cy="1154075"/>
          </a:xfrm>
          <a:prstGeom prst="rect">
            <a:avLst/>
          </a:prstGeom>
          <a:noFill/>
          <a:ln>
            <a:noFill/>
          </a:ln>
        </p:spPr>
      </p:pic>
      <p:pic>
        <p:nvPicPr>
          <p:cNvPr id="602" name="Google Shape;602;p34"/>
          <p:cNvPicPr preferRelativeResize="0"/>
          <p:nvPr/>
        </p:nvPicPr>
        <p:blipFill rotWithShape="1">
          <a:blip r:embed="rId4">
            <a:alphaModFix/>
          </a:blip>
          <a:srcRect b="0" l="764" r="0" t="0"/>
          <a:stretch/>
        </p:blipFill>
        <p:spPr>
          <a:xfrm>
            <a:off x="967562" y="2221850"/>
            <a:ext cx="7208876" cy="939225"/>
          </a:xfrm>
          <a:prstGeom prst="rect">
            <a:avLst/>
          </a:prstGeom>
          <a:noFill/>
          <a:ln>
            <a:noFill/>
          </a:ln>
        </p:spPr>
      </p:pic>
      <p:pic>
        <p:nvPicPr>
          <p:cNvPr id="603" name="Google Shape;603;p34"/>
          <p:cNvPicPr preferRelativeResize="0"/>
          <p:nvPr/>
        </p:nvPicPr>
        <p:blipFill>
          <a:blip r:embed="rId5">
            <a:alphaModFix/>
          </a:blip>
          <a:stretch>
            <a:fillRect/>
          </a:stretch>
        </p:blipFill>
        <p:spPr>
          <a:xfrm>
            <a:off x="820037" y="3161075"/>
            <a:ext cx="7503925" cy="1657900"/>
          </a:xfrm>
          <a:prstGeom prst="rect">
            <a:avLst/>
          </a:prstGeom>
          <a:noFill/>
          <a:ln>
            <a:noFill/>
          </a:ln>
        </p:spPr>
      </p:pic>
      <p:sp>
        <p:nvSpPr>
          <p:cNvPr id="604" name="Google Shape;604;p34"/>
          <p:cNvSpPr txBox="1"/>
          <p:nvPr>
            <p:ph type="title"/>
          </p:nvPr>
        </p:nvSpPr>
        <p:spPr>
          <a:xfrm>
            <a:off x="811975" y="593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Format</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35"/>
          <p:cNvPicPr preferRelativeResize="0"/>
          <p:nvPr/>
        </p:nvPicPr>
        <p:blipFill rotWithShape="1">
          <a:blip r:embed="rId3">
            <a:alphaModFix/>
          </a:blip>
          <a:srcRect b="0" l="728" r="875" t="0"/>
          <a:stretch/>
        </p:blipFill>
        <p:spPr>
          <a:xfrm>
            <a:off x="551000" y="1471150"/>
            <a:ext cx="4855550" cy="2772749"/>
          </a:xfrm>
          <a:prstGeom prst="rect">
            <a:avLst/>
          </a:prstGeom>
          <a:noFill/>
          <a:ln>
            <a:noFill/>
          </a:ln>
        </p:spPr>
      </p:pic>
      <p:sp>
        <p:nvSpPr>
          <p:cNvPr id="610" name="Google Shape;610;p35"/>
          <p:cNvSpPr/>
          <p:nvPr/>
        </p:nvSpPr>
        <p:spPr>
          <a:xfrm>
            <a:off x="3605200" y="3055725"/>
            <a:ext cx="462600" cy="223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11" name="Google Shape;611;p35"/>
          <p:cNvPicPr preferRelativeResize="0"/>
          <p:nvPr/>
        </p:nvPicPr>
        <p:blipFill rotWithShape="1">
          <a:blip r:embed="rId4">
            <a:alphaModFix/>
          </a:blip>
          <a:srcRect b="0" l="9387" r="0" t="0"/>
          <a:stretch/>
        </p:blipFill>
        <p:spPr>
          <a:xfrm>
            <a:off x="6858725" y="394625"/>
            <a:ext cx="1316300" cy="4064551"/>
          </a:xfrm>
          <a:prstGeom prst="rect">
            <a:avLst/>
          </a:prstGeom>
          <a:noFill/>
          <a:ln>
            <a:noFill/>
          </a:ln>
        </p:spPr>
      </p:pic>
      <p:sp>
        <p:nvSpPr>
          <p:cNvPr id="612" name="Google Shape;612;p35"/>
          <p:cNvSpPr txBox="1"/>
          <p:nvPr>
            <p:ph type="title"/>
          </p:nvPr>
        </p:nvSpPr>
        <p:spPr>
          <a:xfrm>
            <a:off x="811975" y="593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A</a:t>
            </a:r>
            <a:r>
              <a:rPr lang="en" sz="2500"/>
              <a:t>nomaly</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1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6"/>
          <p:cNvSpPr txBox="1"/>
          <p:nvPr>
            <p:ph type="title"/>
          </p:nvPr>
        </p:nvSpPr>
        <p:spPr>
          <a:xfrm>
            <a:off x="811975" y="593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618" name="Google Shape;618;p36"/>
          <p:cNvSpPr txBox="1"/>
          <p:nvPr>
            <p:ph idx="1" type="subTitle"/>
          </p:nvPr>
        </p:nvSpPr>
        <p:spPr>
          <a:xfrm>
            <a:off x="811975" y="1853225"/>
            <a:ext cx="4510800" cy="1785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364 Rows (K-Fold Validation)</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Distribution</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Correlation Matrix</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Scatterplot Analysis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619" name="Google Shape;619;p36"/>
          <p:cNvSpPr/>
          <p:nvPr/>
        </p:nvSpPr>
        <p:spPr>
          <a:xfrm>
            <a:off x="1443838" y="4534546"/>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37"/>
          <p:cNvPicPr preferRelativeResize="0"/>
          <p:nvPr/>
        </p:nvPicPr>
        <p:blipFill>
          <a:blip r:embed="rId3">
            <a:alphaModFix/>
          </a:blip>
          <a:stretch>
            <a:fillRect/>
          </a:stretch>
        </p:blipFill>
        <p:spPr>
          <a:xfrm>
            <a:off x="608400" y="384813"/>
            <a:ext cx="7927200" cy="437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38"/>
          <p:cNvPicPr preferRelativeResize="0"/>
          <p:nvPr/>
        </p:nvPicPr>
        <p:blipFill>
          <a:blip r:embed="rId3">
            <a:alphaModFix/>
          </a:blip>
          <a:stretch>
            <a:fillRect/>
          </a:stretch>
        </p:blipFill>
        <p:spPr>
          <a:xfrm>
            <a:off x="607413" y="384112"/>
            <a:ext cx="7929175" cy="4375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39"/>
          <p:cNvPicPr preferRelativeResize="0"/>
          <p:nvPr/>
        </p:nvPicPr>
        <p:blipFill>
          <a:blip r:embed="rId3">
            <a:alphaModFix/>
          </a:blip>
          <a:stretch>
            <a:fillRect/>
          </a:stretch>
        </p:blipFill>
        <p:spPr>
          <a:xfrm>
            <a:off x="1263150" y="353100"/>
            <a:ext cx="6096948" cy="4232902"/>
          </a:xfrm>
          <a:prstGeom prst="rect">
            <a:avLst/>
          </a:prstGeom>
          <a:noFill/>
          <a:ln>
            <a:noFill/>
          </a:ln>
        </p:spPr>
      </p:pic>
      <p:sp>
        <p:nvSpPr>
          <p:cNvPr id="635" name="Google Shape;635;p39"/>
          <p:cNvSpPr/>
          <p:nvPr/>
        </p:nvSpPr>
        <p:spPr>
          <a:xfrm>
            <a:off x="2504400" y="1982900"/>
            <a:ext cx="339900" cy="49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36" name="Google Shape;636;p39"/>
          <p:cNvSpPr/>
          <p:nvPr/>
        </p:nvSpPr>
        <p:spPr>
          <a:xfrm>
            <a:off x="2504400" y="941525"/>
            <a:ext cx="339900" cy="49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37" name="Google Shape;637;p39"/>
          <p:cNvSpPr/>
          <p:nvPr/>
        </p:nvSpPr>
        <p:spPr>
          <a:xfrm>
            <a:off x="2504400" y="3276150"/>
            <a:ext cx="339900" cy="296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40"/>
          <p:cNvPicPr preferRelativeResize="0"/>
          <p:nvPr/>
        </p:nvPicPr>
        <p:blipFill>
          <a:blip r:embed="rId3">
            <a:alphaModFix/>
          </a:blip>
          <a:stretch>
            <a:fillRect/>
          </a:stretch>
        </p:blipFill>
        <p:spPr>
          <a:xfrm>
            <a:off x="1826900" y="600275"/>
            <a:ext cx="5129376" cy="3520399"/>
          </a:xfrm>
          <a:prstGeom prst="rect">
            <a:avLst/>
          </a:prstGeom>
          <a:noFill/>
          <a:ln>
            <a:noFill/>
          </a:ln>
        </p:spPr>
      </p:pic>
      <p:pic>
        <p:nvPicPr>
          <p:cNvPr id="643" name="Google Shape;643;p40"/>
          <p:cNvPicPr preferRelativeResize="0"/>
          <p:nvPr/>
        </p:nvPicPr>
        <p:blipFill rotWithShape="1">
          <a:blip r:embed="rId4">
            <a:alphaModFix/>
          </a:blip>
          <a:srcRect b="3660" l="0" r="3660" t="0"/>
          <a:stretch/>
        </p:blipFill>
        <p:spPr>
          <a:xfrm>
            <a:off x="2095875" y="961625"/>
            <a:ext cx="4320826" cy="3095926"/>
          </a:xfrm>
          <a:prstGeom prst="rect">
            <a:avLst/>
          </a:prstGeom>
          <a:noFill/>
          <a:ln>
            <a:noFill/>
          </a:ln>
        </p:spPr>
      </p:pic>
      <p:pic>
        <p:nvPicPr>
          <p:cNvPr id="644" name="Google Shape;644;p40"/>
          <p:cNvPicPr preferRelativeResize="0"/>
          <p:nvPr/>
        </p:nvPicPr>
        <p:blipFill>
          <a:blip r:embed="rId5">
            <a:alphaModFix/>
          </a:blip>
          <a:stretch>
            <a:fillRect/>
          </a:stretch>
        </p:blipFill>
        <p:spPr>
          <a:xfrm>
            <a:off x="1826900" y="663376"/>
            <a:ext cx="4484974" cy="3394185"/>
          </a:xfrm>
          <a:prstGeom prst="rect">
            <a:avLst/>
          </a:prstGeom>
          <a:noFill/>
          <a:ln>
            <a:noFill/>
          </a:ln>
        </p:spPr>
      </p:pic>
      <p:pic>
        <p:nvPicPr>
          <p:cNvPr id="645" name="Google Shape;645;p40"/>
          <p:cNvPicPr preferRelativeResize="0"/>
          <p:nvPr/>
        </p:nvPicPr>
        <p:blipFill rotWithShape="1">
          <a:blip r:embed="rId6">
            <a:alphaModFix/>
          </a:blip>
          <a:srcRect b="-1584" l="0" r="-3519" t="0"/>
          <a:stretch/>
        </p:blipFill>
        <p:spPr>
          <a:xfrm>
            <a:off x="1984550" y="663387"/>
            <a:ext cx="4642950" cy="339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1"/>
          <p:cNvSpPr txBox="1"/>
          <p:nvPr>
            <p:ph type="title"/>
          </p:nvPr>
        </p:nvSpPr>
        <p:spPr>
          <a:xfrm>
            <a:off x="811975" y="593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651" name="Google Shape;651;p41"/>
          <p:cNvSpPr txBox="1"/>
          <p:nvPr>
            <p:ph idx="1" type="subTitle"/>
          </p:nvPr>
        </p:nvSpPr>
        <p:spPr>
          <a:xfrm>
            <a:off x="811975" y="1255150"/>
            <a:ext cx="5313000" cy="3020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Convert Categorical Variable</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Normalization</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Sample Weight</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K-fold Cross Validation</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With/without Outliers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Different Models with Different Parameters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Feature Importance Score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652" name="Google Shape;652;p41"/>
          <p:cNvSpPr/>
          <p:nvPr/>
        </p:nvSpPr>
        <p:spPr>
          <a:xfrm>
            <a:off x="1443838" y="4534546"/>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42"/>
          <p:cNvPicPr preferRelativeResize="0"/>
          <p:nvPr/>
        </p:nvPicPr>
        <p:blipFill>
          <a:blip r:embed="rId3">
            <a:alphaModFix/>
          </a:blip>
          <a:stretch>
            <a:fillRect/>
          </a:stretch>
        </p:blipFill>
        <p:spPr>
          <a:xfrm>
            <a:off x="641925" y="913850"/>
            <a:ext cx="7503925" cy="1657900"/>
          </a:xfrm>
          <a:prstGeom prst="rect">
            <a:avLst/>
          </a:prstGeom>
          <a:noFill/>
          <a:ln>
            <a:noFill/>
          </a:ln>
        </p:spPr>
      </p:pic>
      <p:sp>
        <p:nvSpPr>
          <p:cNvPr id="658" name="Google Shape;658;p42"/>
          <p:cNvSpPr/>
          <p:nvPr/>
        </p:nvSpPr>
        <p:spPr>
          <a:xfrm>
            <a:off x="2197675" y="946650"/>
            <a:ext cx="480900" cy="1625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59" name="Google Shape;659;p42"/>
          <p:cNvPicPr preferRelativeResize="0"/>
          <p:nvPr/>
        </p:nvPicPr>
        <p:blipFill>
          <a:blip r:embed="rId4">
            <a:alphaModFix/>
          </a:blip>
          <a:stretch>
            <a:fillRect/>
          </a:stretch>
        </p:blipFill>
        <p:spPr>
          <a:xfrm>
            <a:off x="778725" y="1480650"/>
            <a:ext cx="7367123" cy="1844475"/>
          </a:xfrm>
          <a:prstGeom prst="rect">
            <a:avLst/>
          </a:prstGeom>
          <a:noFill/>
          <a:ln>
            <a:noFill/>
          </a:ln>
        </p:spPr>
      </p:pic>
      <p:sp>
        <p:nvSpPr>
          <p:cNvPr id="660" name="Google Shape;660;p42"/>
          <p:cNvSpPr/>
          <p:nvPr/>
        </p:nvSpPr>
        <p:spPr>
          <a:xfrm>
            <a:off x="5687800" y="1676175"/>
            <a:ext cx="2458200" cy="1625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61" name="Google Shape;661;p42"/>
          <p:cNvSpPr txBox="1"/>
          <p:nvPr>
            <p:ph type="title"/>
          </p:nvPr>
        </p:nvSpPr>
        <p:spPr>
          <a:xfrm>
            <a:off x="819950" y="341150"/>
            <a:ext cx="5903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Convert Categorical Variable</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5"/>
          <p:cNvSpPr txBox="1"/>
          <p:nvPr>
            <p:ph type="ctrTitle"/>
          </p:nvPr>
        </p:nvSpPr>
        <p:spPr>
          <a:xfrm>
            <a:off x="1520250" y="1193200"/>
            <a:ext cx="6103500" cy="173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Any YouTubers?</a:t>
            </a:r>
            <a:endParaRPr sz="5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43"/>
          <p:cNvPicPr preferRelativeResize="0"/>
          <p:nvPr/>
        </p:nvPicPr>
        <p:blipFill rotWithShape="1">
          <a:blip r:embed="rId3">
            <a:alphaModFix/>
          </a:blip>
          <a:srcRect b="0" l="0" r="3456" t="3809"/>
          <a:stretch/>
        </p:blipFill>
        <p:spPr>
          <a:xfrm>
            <a:off x="622750" y="1291500"/>
            <a:ext cx="5590075" cy="3421700"/>
          </a:xfrm>
          <a:prstGeom prst="rect">
            <a:avLst/>
          </a:prstGeom>
          <a:noFill/>
          <a:ln>
            <a:noFill/>
          </a:ln>
        </p:spPr>
      </p:pic>
      <p:pic>
        <p:nvPicPr>
          <p:cNvPr id="667" name="Google Shape;667;p43"/>
          <p:cNvPicPr preferRelativeResize="0"/>
          <p:nvPr/>
        </p:nvPicPr>
        <p:blipFill>
          <a:blip r:embed="rId4">
            <a:alphaModFix/>
          </a:blip>
          <a:stretch>
            <a:fillRect/>
          </a:stretch>
        </p:blipFill>
        <p:spPr>
          <a:xfrm>
            <a:off x="806300" y="2467225"/>
            <a:ext cx="7643740" cy="936975"/>
          </a:xfrm>
          <a:prstGeom prst="rect">
            <a:avLst/>
          </a:prstGeom>
          <a:noFill/>
          <a:ln>
            <a:noFill/>
          </a:ln>
        </p:spPr>
      </p:pic>
      <p:sp>
        <p:nvSpPr>
          <p:cNvPr id="668" name="Google Shape;668;p43"/>
          <p:cNvSpPr txBox="1"/>
          <p:nvPr>
            <p:ph type="title"/>
          </p:nvPr>
        </p:nvSpPr>
        <p:spPr>
          <a:xfrm>
            <a:off x="806300" y="21062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Sample Weight</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6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4"/>
          <p:cNvSpPr txBox="1"/>
          <p:nvPr>
            <p:ph type="title"/>
          </p:nvPr>
        </p:nvSpPr>
        <p:spPr>
          <a:xfrm>
            <a:off x="811975" y="593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Normalization</a:t>
            </a:r>
            <a:endParaRPr sz="2500"/>
          </a:p>
        </p:txBody>
      </p:sp>
      <p:pic>
        <p:nvPicPr>
          <p:cNvPr id="674" name="Google Shape;674;p44"/>
          <p:cNvPicPr preferRelativeResize="0"/>
          <p:nvPr/>
        </p:nvPicPr>
        <p:blipFill>
          <a:blip r:embed="rId3">
            <a:alphaModFix/>
          </a:blip>
          <a:stretch>
            <a:fillRect/>
          </a:stretch>
        </p:blipFill>
        <p:spPr>
          <a:xfrm>
            <a:off x="1659425" y="1253525"/>
            <a:ext cx="5825148" cy="3214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45"/>
          <p:cNvPicPr preferRelativeResize="0"/>
          <p:nvPr/>
        </p:nvPicPr>
        <p:blipFill>
          <a:blip r:embed="rId3">
            <a:alphaModFix/>
          </a:blip>
          <a:stretch>
            <a:fillRect/>
          </a:stretch>
        </p:blipFill>
        <p:spPr>
          <a:xfrm>
            <a:off x="909850" y="1037575"/>
            <a:ext cx="7523551" cy="2603500"/>
          </a:xfrm>
          <a:prstGeom prst="rect">
            <a:avLst/>
          </a:prstGeom>
          <a:noFill/>
          <a:ln>
            <a:noFill/>
          </a:ln>
        </p:spPr>
      </p:pic>
      <p:sp>
        <p:nvSpPr>
          <p:cNvPr id="680" name="Google Shape;680;p45"/>
          <p:cNvSpPr txBox="1"/>
          <p:nvPr>
            <p:ph type="title"/>
          </p:nvPr>
        </p:nvSpPr>
        <p:spPr>
          <a:xfrm>
            <a:off x="804000" y="3381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Remove Outliers</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46"/>
          <p:cNvPicPr preferRelativeResize="0"/>
          <p:nvPr/>
        </p:nvPicPr>
        <p:blipFill>
          <a:blip r:embed="rId3">
            <a:alphaModFix/>
          </a:blip>
          <a:stretch>
            <a:fillRect/>
          </a:stretch>
        </p:blipFill>
        <p:spPr>
          <a:xfrm>
            <a:off x="367800" y="1372500"/>
            <a:ext cx="5047574" cy="2984725"/>
          </a:xfrm>
          <a:prstGeom prst="rect">
            <a:avLst/>
          </a:prstGeom>
          <a:noFill/>
          <a:ln>
            <a:noFill/>
          </a:ln>
        </p:spPr>
      </p:pic>
      <p:pic>
        <p:nvPicPr>
          <p:cNvPr id="686" name="Google Shape;686;p46"/>
          <p:cNvPicPr preferRelativeResize="0"/>
          <p:nvPr/>
        </p:nvPicPr>
        <p:blipFill>
          <a:blip r:embed="rId4">
            <a:alphaModFix/>
          </a:blip>
          <a:stretch>
            <a:fillRect/>
          </a:stretch>
        </p:blipFill>
        <p:spPr>
          <a:xfrm>
            <a:off x="3625150" y="1372500"/>
            <a:ext cx="4916199" cy="3176351"/>
          </a:xfrm>
          <a:prstGeom prst="rect">
            <a:avLst/>
          </a:prstGeom>
          <a:noFill/>
          <a:ln>
            <a:noFill/>
          </a:ln>
        </p:spPr>
      </p:pic>
      <p:sp>
        <p:nvSpPr>
          <p:cNvPr id="687" name="Google Shape;687;p46"/>
          <p:cNvSpPr txBox="1"/>
          <p:nvPr>
            <p:ph type="title"/>
          </p:nvPr>
        </p:nvSpPr>
        <p:spPr>
          <a:xfrm>
            <a:off x="704650" y="512900"/>
            <a:ext cx="7948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Different Models with Different Parameters</a:t>
            </a:r>
            <a:endParaRPr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7"/>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693" name="Google Shape;693;p47"/>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4" name="Google Shape;694;p47"/>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5" name="Google Shape;695;p47"/>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6" name="Google Shape;696;p47"/>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47"/>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47"/>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9" name="Google Shape;699;p47"/>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0" name="Google Shape;700;p47"/>
          <p:cNvSpPr txBox="1"/>
          <p:nvPr>
            <p:ph type="title"/>
          </p:nvPr>
        </p:nvSpPr>
        <p:spPr>
          <a:xfrm>
            <a:off x="4150375" y="2227325"/>
            <a:ext cx="3678600" cy="13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t>
            </a:r>
            <a:endParaRPr>
              <a:solidFill>
                <a:schemeClr val="dk2"/>
              </a:solidFill>
              <a:latin typeface="Poppins"/>
              <a:ea typeface="Poppins"/>
              <a:cs typeface="Poppins"/>
              <a:sym typeface="Poppins"/>
            </a:endParaRPr>
          </a:p>
        </p:txBody>
      </p:sp>
      <p:sp>
        <p:nvSpPr>
          <p:cNvPr id="701" name="Google Shape;701;p47"/>
          <p:cNvSpPr txBox="1"/>
          <p:nvPr>
            <p:ph idx="2" type="title"/>
          </p:nvPr>
        </p:nvSpPr>
        <p:spPr>
          <a:xfrm>
            <a:off x="4150375" y="1713625"/>
            <a:ext cx="1593900" cy="9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02" name="Google Shape;702;p47"/>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3" name="Google Shape;703;p47"/>
          <p:cNvSpPr/>
          <p:nvPr/>
        </p:nvSpPr>
        <p:spPr>
          <a:xfrm>
            <a:off x="1230956" y="4091725"/>
            <a:ext cx="2919425"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704" name="Google Shape;704;p47"/>
          <p:cNvGrpSpPr/>
          <p:nvPr/>
        </p:nvGrpSpPr>
        <p:grpSpPr>
          <a:xfrm>
            <a:off x="1636500" y="1781120"/>
            <a:ext cx="2173680" cy="2313360"/>
            <a:chOff x="6073925" y="2252320"/>
            <a:chExt cx="2173680" cy="2313360"/>
          </a:xfrm>
        </p:grpSpPr>
        <p:sp>
          <p:nvSpPr>
            <p:cNvPr id="705" name="Google Shape;705;p47"/>
            <p:cNvSpPr/>
            <p:nvPr/>
          </p:nvSpPr>
          <p:spPr>
            <a:xfrm>
              <a:off x="7104605" y="2291560"/>
              <a:ext cx="761760" cy="911520"/>
            </a:xfrm>
            <a:custGeom>
              <a:rect b="b" l="l" r="r" t="t"/>
              <a:pathLst>
                <a:path extrusionOk="0" h="2532" w="2116">
                  <a:moveTo>
                    <a:pt x="221" y="1188"/>
                  </a:moveTo>
                  <a:cubicBezTo>
                    <a:pt x="221" y="1188"/>
                    <a:pt x="-150" y="876"/>
                    <a:pt x="70" y="405"/>
                  </a:cubicBezTo>
                  <a:cubicBezTo>
                    <a:pt x="290" y="-67"/>
                    <a:pt x="799" y="15"/>
                    <a:pt x="856" y="66"/>
                  </a:cubicBezTo>
                  <a:cubicBezTo>
                    <a:pt x="856" y="66"/>
                    <a:pt x="1270" y="-118"/>
                    <a:pt x="1759" y="132"/>
                  </a:cubicBezTo>
                  <a:cubicBezTo>
                    <a:pt x="2250" y="381"/>
                    <a:pt x="2083" y="1110"/>
                    <a:pt x="2049" y="1226"/>
                  </a:cubicBezTo>
                  <a:cubicBezTo>
                    <a:pt x="2015" y="1344"/>
                    <a:pt x="1992" y="1421"/>
                    <a:pt x="2063" y="1698"/>
                  </a:cubicBezTo>
                  <a:cubicBezTo>
                    <a:pt x="2136" y="1976"/>
                    <a:pt x="2284" y="2532"/>
                    <a:pt x="1281" y="2532"/>
                  </a:cubicBezTo>
                  <a:cubicBezTo>
                    <a:pt x="278" y="2532"/>
                    <a:pt x="108" y="2474"/>
                    <a:pt x="51" y="2139"/>
                  </a:cubicBezTo>
                  <a:cubicBezTo>
                    <a:pt x="-6" y="1804"/>
                    <a:pt x="225" y="1352"/>
                    <a:pt x="221" y="1188"/>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6" name="Google Shape;706;p47"/>
            <p:cNvSpPr/>
            <p:nvPr/>
          </p:nvSpPr>
          <p:spPr>
            <a:xfrm>
              <a:off x="7688525" y="3132880"/>
              <a:ext cx="394560" cy="555840"/>
            </a:xfrm>
            <a:custGeom>
              <a:rect b="b" l="l" r="r" t="t"/>
              <a:pathLst>
                <a:path extrusionOk="0" h="1544" w="1096">
                  <a:moveTo>
                    <a:pt x="1" y="507"/>
                  </a:moveTo>
                  <a:cubicBezTo>
                    <a:pt x="20" y="511"/>
                    <a:pt x="537" y="1123"/>
                    <a:pt x="537" y="1123"/>
                  </a:cubicBezTo>
                  <a:lnTo>
                    <a:pt x="256" y="1088"/>
                  </a:lnTo>
                  <a:lnTo>
                    <a:pt x="259" y="1478"/>
                  </a:lnTo>
                  <a:cubicBezTo>
                    <a:pt x="259" y="1478"/>
                    <a:pt x="711" y="1547"/>
                    <a:pt x="943" y="1544"/>
                  </a:cubicBezTo>
                  <a:cubicBezTo>
                    <a:pt x="1175" y="1540"/>
                    <a:pt x="1114" y="1271"/>
                    <a:pt x="955" y="1033"/>
                  </a:cubicBezTo>
                  <a:cubicBezTo>
                    <a:pt x="795" y="796"/>
                    <a:pt x="582" y="492"/>
                    <a:pt x="415" y="283"/>
                  </a:cubicBezTo>
                  <a:cubicBezTo>
                    <a:pt x="248" y="75"/>
                    <a:pt x="98" y="13"/>
                    <a:pt x="43" y="0"/>
                  </a:cubicBezTo>
                  <a:cubicBezTo>
                    <a:pt x="-12" y="-11"/>
                    <a:pt x="1" y="507"/>
                    <a:pt x="1" y="507"/>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7" name="Google Shape;707;p47"/>
            <p:cNvSpPr/>
            <p:nvPr/>
          </p:nvSpPr>
          <p:spPr>
            <a:xfrm>
              <a:off x="6737405" y="2998960"/>
              <a:ext cx="579600" cy="462240"/>
            </a:xfrm>
            <a:custGeom>
              <a:rect b="b" l="l" r="r" t="t"/>
              <a:pathLst>
                <a:path extrusionOk="0" h="1284" w="1610">
                  <a:moveTo>
                    <a:pt x="1455" y="376"/>
                  </a:moveTo>
                  <a:cubicBezTo>
                    <a:pt x="1396" y="386"/>
                    <a:pt x="1390" y="381"/>
                    <a:pt x="1177" y="485"/>
                  </a:cubicBezTo>
                  <a:cubicBezTo>
                    <a:pt x="964" y="591"/>
                    <a:pt x="550" y="792"/>
                    <a:pt x="550" y="792"/>
                  </a:cubicBezTo>
                  <a:lnTo>
                    <a:pt x="351" y="0"/>
                  </a:lnTo>
                  <a:lnTo>
                    <a:pt x="0" y="141"/>
                  </a:lnTo>
                  <a:cubicBezTo>
                    <a:pt x="0" y="141"/>
                    <a:pt x="150" y="912"/>
                    <a:pt x="221" y="1094"/>
                  </a:cubicBezTo>
                  <a:cubicBezTo>
                    <a:pt x="290" y="1275"/>
                    <a:pt x="381" y="1332"/>
                    <a:pt x="615" y="1242"/>
                  </a:cubicBezTo>
                  <a:cubicBezTo>
                    <a:pt x="849" y="1152"/>
                    <a:pt x="1384" y="908"/>
                    <a:pt x="1384" y="908"/>
                  </a:cubicBezTo>
                  <a:lnTo>
                    <a:pt x="1610" y="489"/>
                  </a:lnTo>
                  <a:lnTo>
                    <a:pt x="1455" y="376"/>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8" name="Google Shape;708;p47"/>
            <p:cNvSpPr/>
            <p:nvPr/>
          </p:nvSpPr>
          <p:spPr>
            <a:xfrm>
              <a:off x="7172285" y="3124600"/>
              <a:ext cx="565560" cy="885600"/>
            </a:xfrm>
            <a:custGeom>
              <a:rect b="b" l="l" r="r" t="t"/>
              <a:pathLst>
                <a:path extrusionOk="0" h="2460" w="1571">
                  <a:moveTo>
                    <a:pt x="816" y="1"/>
                  </a:moveTo>
                  <a:cubicBezTo>
                    <a:pt x="975" y="1"/>
                    <a:pt x="1367" y="-8"/>
                    <a:pt x="1477" y="23"/>
                  </a:cubicBezTo>
                  <a:cubicBezTo>
                    <a:pt x="1587" y="54"/>
                    <a:pt x="1571" y="347"/>
                    <a:pt x="1568" y="499"/>
                  </a:cubicBezTo>
                  <a:cubicBezTo>
                    <a:pt x="1564" y="651"/>
                    <a:pt x="1564" y="2460"/>
                    <a:pt x="1564" y="2460"/>
                  </a:cubicBezTo>
                  <a:lnTo>
                    <a:pt x="53" y="2460"/>
                  </a:lnTo>
                  <a:cubicBezTo>
                    <a:pt x="53" y="2460"/>
                    <a:pt x="60" y="1061"/>
                    <a:pt x="56" y="990"/>
                  </a:cubicBezTo>
                  <a:cubicBezTo>
                    <a:pt x="53" y="920"/>
                    <a:pt x="-50" y="760"/>
                    <a:pt x="30" y="589"/>
                  </a:cubicBezTo>
                  <a:cubicBezTo>
                    <a:pt x="110" y="417"/>
                    <a:pt x="163" y="324"/>
                    <a:pt x="182" y="258"/>
                  </a:cubicBezTo>
                  <a:cubicBezTo>
                    <a:pt x="201" y="191"/>
                    <a:pt x="209" y="39"/>
                    <a:pt x="247" y="27"/>
                  </a:cubicBezTo>
                  <a:cubicBezTo>
                    <a:pt x="284" y="16"/>
                    <a:pt x="611" y="1"/>
                    <a:pt x="816" y="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9" name="Google Shape;709;p47"/>
            <p:cNvSpPr/>
            <p:nvPr/>
          </p:nvSpPr>
          <p:spPr>
            <a:xfrm>
              <a:off x="7358045" y="3124600"/>
              <a:ext cx="226800" cy="133920"/>
            </a:xfrm>
            <a:custGeom>
              <a:rect b="b" l="l" r="r" t="t"/>
              <a:pathLst>
                <a:path extrusionOk="0" h="372" w="630">
                  <a:moveTo>
                    <a:pt x="452" y="287"/>
                  </a:moveTo>
                  <a:cubicBezTo>
                    <a:pt x="560" y="180"/>
                    <a:pt x="609" y="69"/>
                    <a:pt x="630" y="0"/>
                  </a:cubicBezTo>
                  <a:cubicBezTo>
                    <a:pt x="504" y="-1"/>
                    <a:pt x="376" y="1"/>
                    <a:pt x="300" y="1"/>
                  </a:cubicBezTo>
                  <a:cubicBezTo>
                    <a:pt x="212" y="1"/>
                    <a:pt x="101" y="4"/>
                    <a:pt x="0" y="7"/>
                  </a:cubicBezTo>
                  <a:cubicBezTo>
                    <a:pt x="0" y="57"/>
                    <a:pt x="11" y="129"/>
                    <a:pt x="67" y="209"/>
                  </a:cubicBezTo>
                  <a:cubicBezTo>
                    <a:pt x="168" y="355"/>
                    <a:pt x="289" y="448"/>
                    <a:pt x="452" y="287"/>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0" name="Google Shape;710;p47"/>
            <p:cNvSpPr/>
            <p:nvPr/>
          </p:nvSpPr>
          <p:spPr>
            <a:xfrm>
              <a:off x="7389365" y="3124600"/>
              <a:ext cx="154800" cy="88200"/>
            </a:xfrm>
            <a:custGeom>
              <a:rect b="b" l="l" r="r" t="t"/>
              <a:pathLst>
                <a:path extrusionOk="0" h="245" w="430">
                  <a:moveTo>
                    <a:pt x="213" y="1"/>
                  </a:moveTo>
                  <a:cubicBezTo>
                    <a:pt x="149" y="1"/>
                    <a:pt x="74" y="2"/>
                    <a:pt x="0" y="4"/>
                  </a:cubicBezTo>
                  <a:cubicBezTo>
                    <a:pt x="7" y="34"/>
                    <a:pt x="19" y="66"/>
                    <a:pt x="38" y="100"/>
                  </a:cubicBezTo>
                  <a:cubicBezTo>
                    <a:pt x="114" y="230"/>
                    <a:pt x="204" y="314"/>
                    <a:pt x="327" y="169"/>
                  </a:cubicBezTo>
                  <a:cubicBezTo>
                    <a:pt x="376" y="111"/>
                    <a:pt x="408" y="51"/>
                    <a:pt x="430" y="0"/>
                  </a:cubicBezTo>
                  <a:cubicBezTo>
                    <a:pt x="345" y="0"/>
                    <a:pt x="266" y="1"/>
                    <a:pt x="213" y="1"/>
                  </a:cubicBezTo>
                  <a:close/>
                </a:path>
              </a:pathLst>
            </a:custGeom>
            <a:solidFill>
              <a:srgbClr val="CE8367"/>
            </a:solidFill>
            <a:ln>
              <a:noFill/>
            </a:ln>
          </p:spPr>
          <p:txBody>
            <a:bodyPr anchorCtr="1" anchor="ctr" bIns="43200" lIns="90000" spcFirstLastPara="1" rIns="90000" wrap="square" tIns="43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1" name="Google Shape;711;p47"/>
            <p:cNvSpPr/>
            <p:nvPr/>
          </p:nvSpPr>
          <p:spPr>
            <a:xfrm>
              <a:off x="7408085" y="3047560"/>
              <a:ext cx="111960" cy="102600"/>
            </a:xfrm>
            <a:custGeom>
              <a:rect b="b" l="l" r="r" t="t"/>
              <a:pathLst>
                <a:path extrusionOk="0" h="285" w="311">
                  <a:moveTo>
                    <a:pt x="311" y="285"/>
                  </a:moveTo>
                  <a:lnTo>
                    <a:pt x="0" y="285"/>
                  </a:lnTo>
                  <a:lnTo>
                    <a:pt x="0" y="0"/>
                  </a:lnTo>
                  <a:lnTo>
                    <a:pt x="311" y="0"/>
                  </a:lnTo>
                  <a:lnTo>
                    <a:pt x="311" y="285"/>
                  </a:lnTo>
                  <a:close/>
                </a:path>
              </a:pathLst>
            </a:custGeom>
            <a:solidFill>
              <a:srgbClr val="CE836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2" name="Google Shape;712;p47"/>
            <p:cNvSpPr/>
            <p:nvPr/>
          </p:nvSpPr>
          <p:spPr>
            <a:xfrm>
              <a:off x="7110005" y="2644360"/>
              <a:ext cx="123120" cy="261720"/>
            </a:xfrm>
            <a:custGeom>
              <a:rect b="b" l="l" r="r" t="t"/>
              <a:pathLst>
                <a:path extrusionOk="0" h="727" w="342">
                  <a:moveTo>
                    <a:pt x="324" y="8"/>
                  </a:moveTo>
                  <a:cubicBezTo>
                    <a:pt x="324" y="8"/>
                    <a:pt x="79" y="-73"/>
                    <a:pt x="11" y="294"/>
                  </a:cubicBezTo>
                  <a:cubicBezTo>
                    <a:pt x="-58" y="660"/>
                    <a:pt x="208" y="818"/>
                    <a:pt x="342" y="675"/>
                  </a:cubicBezTo>
                  <a:lnTo>
                    <a:pt x="324" y="8"/>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3" name="Google Shape;713;p47"/>
            <p:cNvSpPr/>
            <p:nvPr/>
          </p:nvSpPr>
          <p:spPr>
            <a:xfrm>
              <a:off x="7165445" y="2644720"/>
              <a:ext cx="67680" cy="261360"/>
            </a:xfrm>
            <a:custGeom>
              <a:rect b="b" l="l" r="r" t="t"/>
              <a:pathLst>
                <a:path extrusionOk="0" h="726" w="188">
                  <a:moveTo>
                    <a:pt x="170" y="7"/>
                  </a:moveTo>
                  <a:cubicBezTo>
                    <a:pt x="170" y="7"/>
                    <a:pt x="120" y="-10"/>
                    <a:pt x="57" y="7"/>
                  </a:cubicBezTo>
                  <a:cubicBezTo>
                    <a:pt x="26" y="75"/>
                    <a:pt x="-16" y="218"/>
                    <a:pt x="6" y="467"/>
                  </a:cubicBezTo>
                  <a:cubicBezTo>
                    <a:pt x="17" y="588"/>
                    <a:pt x="38" y="670"/>
                    <a:pt x="61" y="726"/>
                  </a:cubicBezTo>
                  <a:cubicBezTo>
                    <a:pt x="107" y="730"/>
                    <a:pt x="152" y="713"/>
                    <a:pt x="188" y="674"/>
                  </a:cubicBezTo>
                  <a:lnTo>
                    <a:pt x="170" y="7"/>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4" name="Google Shape;714;p47"/>
            <p:cNvSpPr/>
            <p:nvPr/>
          </p:nvSpPr>
          <p:spPr>
            <a:xfrm>
              <a:off x="7216925" y="2409640"/>
              <a:ext cx="493920" cy="671400"/>
            </a:xfrm>
            <a:custGeom>
              <a:rect b="b" l="l" r="r" t="t"/>
              <a:pathLst>
                <a:path extrusionOk="0" h="1865" w="1372">
                  <a:moveTo>
                    <a:pt x="620" y="1865"/>
                  </a:moveTo>
                  <a:lnTo>
                    <a:pt x="620" y="1865"/>
                  </a:lnTo>
                  <a:cubicBezTo>
                    <a:pt x="238" y="1865"/>
                    <a:pt x="75" y="1691"/>
                    <a:pt x="20" y="1468"/>
                  </a:cubicBezTo>
                  <a:cubicBezTo>
                    <a:pt x="-21" y="1305"/>
                    <a:pt x="12" y="626"/>
                    <a:pt x="12" y="626"/>
                  </a:cubicBezTo>
                  <a:cubicBezTo>
                    <a:pt x="12" y="292"/>
                    <a:pt x="254" y="0"/>
                    <a:pt x="580" y="0"/>
                  </a:cubicBezTo>
                  <a:lnTo>
                    <a:pt x="1372" y="0"/>
                  </a:lnTo>
                  <a:lnTo>
                    <a:pt x="1372" y="1188"/>
                  </a:lnTo>
                  <a:cubicBezTo>
                    <a:pt x="1372" y="1579"/>
                    <a:pt x="1002" y="1865"/>
                    <a:pt x="620" y="1865"/>
                  </a:cubicBezTo>
                  <a:close/>
                </a:path>
              </a:pathLst>
            </a:custGeom>
            <a:solidFill>
              <a:srgbClr val="F0A48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5" name="Google Shape;715;p47"/>
            <p:cNvSpPr/>
            <p:nvPr/>
          </p:nvSpPr>
          <p:spPr>
            <a:xfrm>
              <a:off x="7234205" y="2409640"/>
              <a:ext cx="476640" cy="224280"/>
            </a:xfrm>
            <a:custGeom>
              <a:rect b="b" l="l" r="r" t="t"/>
              <a:pathLst>
                <a:path extrusionOk="0" h="623" w="1324">
                  <a:moveTo>
                    <a:pt x="37" y="355"/>
                  </a:moveTo>
                  <a:cubicBezTo>
                    <a:pt x="100" y="271"/>
                    <a:pt x="181" y="199"/>
                    <a:pt x="276" y="157"/>
                  </a:cubicBezTo>
                  <a:cubicBezTo>
                    <a:pt x="283" y="153"/>
                    <a:pt x="292" y="154"/>
                    <a:pt x="297" y="163"/>
                  </a:cubicBezTo>
                  <a:cubicBezTo>
                    <a:pt x="469" y="507"/>
                    <a:pt x="954" y="703"/>
                    <a:pt x="1324" y="592"/>
                  </a:cubicBezTo>
                  <a:lnTo>
                    <a:pt x="1324" y="0"/>
                  </a:lnTo>
                  <a:lnTo>
                    <a:pt x="532" y="0"/>
                  </a:lnTo>
                  <a:cubicBezTo>
                    <a:pt x="279" y="0"/>
                    <a:pt x="78" y="175"/>
                    <a:pt x="0" y="409"/>
                  </a:cubicBezTo>
                  <a:cubicBezTo>
                    <a:pt x="12" y="391"/>
                    <a:pt x="24" y="373"/>
                    <a:pt x="37" y="355"/>
                  </a:cubicBezTo>
                  <a:close/>
                </a:path>
              </a:pathLst>
            </a:custGeom>
            <a:solidFill>
              <a:srgbClr val="CE836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6" name="Google Shape;716;p47"/>
            <p:cNvSpPr/>
            <p:nvPr/>
          </p:nvSpPr>
          <p:spPr>
            <a:xfrm>
              <a:off x="7370645" y="2345200"/>
              <a:ext cx="428760" cy="236520"/>
            </a:xfrm>
            <a:custGeom>
              <a:rect b="b" l="l" r="r" t="t"/>
              <a:pathLst>
                <a:path extrusionOk="0" h="657" w="1191">
                  <a:moveTo>
                    <a:pt x="3" y="49"/>
                  </a:moveTo>
                  <a:cubicBezTo>
                    <a:pt x="3" y="49"/>
                    <a:pt x="-61" y="338"/>
                    <a:pt x="379" y="548"/>
                  </a:cubicBezTo>
                  <a:cubicBezTo>
                    <a:pt x="819" y="758"/>
                    <a:pt x="1180" y="599"/>
                    <a:pt x="1180" y="599"/>
                  </a:cubicBezTo>
                  <a:cubicBezTo>
                    <a:pt x="1180" y="599"/>
                    <a:pt x="1283" y="170"/>
                    <a:pt x="858" y="53"/>
                  </a:cubicBezTo>
                  <a:cubicBezTo>
                    <a:pt x="432" y="-64"/>
                    <a:pt x="3" y="49"/>
                    <a:pt x="3" y="4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7" name="Google Shape;717;p47"/>
            <p:cNvSpPr/>
            <p:nvPr/>
          </p:nvSpPr>
          <p:spPr>
            <a:xfrm>
              <a:off x="7354445" y="2252320"/>
              <a:ext cx="451800" cy="432000"/>
            </a:xfrm>
            <a:custGeom>
              <a:rect b="b" l="l" r="r" t="t"/>
              <a:pathLst>
                <a:path extrusionOk="0" h="1200" w="1255">
                  <a:moveTo>
                    <a:pt x="1065" y="1200"/>
                  </a:moveTo>
                  <a:cubicBezTo>
                    <a:pt x="1065" y="1200"/>
                    <a:pt x="1176" y="759"/>
                    <a:pt x="1058" y="498"/>
                  </a:cubicBezTo>
                  <a:cubicBezTo>
                    <a:pt x="941" y="237"/>
                    <a:pt x="506" y="39"/>
                    <a:pt x="162" y="175"/>
                  </a:cubicBezTo>
                  <a:cubicBezTo>
                    <a:pt x="162" y="175"/>
                    <a:pt x="122" y="135"/>
                    <a:pt x="0" y="138"/>
                  </a:cubicBezTo>
                  <a:cubicBezTo>
                    <a:pt x="0" y="138"/>
                    <a:pt x="261" y="-80"/>
                    <a:pt x="666" y="31"/>
                  </a:cubicBezTo>
                  <a:cubicBezTo>
                    <a:pt x="1109" y="154"/>
                    <a:pt x="1357" y="442"/>
                    <a:pt x="1215" y="1162"/>
                  </a:cubicBezTo>
                  <a:lnTo>
                    <a:pt x="1065" y="120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8" name="Google Shape;718;p47"/>
            <p:cNvSpPr/>
            <p:nvPr/>
          </p:nvSpPr>
          <p:spPr>
            <a:xfrm>
              <a:off x="7691045" y="2631400"/>
              <a:ext cx="138240" cy="276480"/>
            </a:xfrm>
            <a:custGeom>
              <a:rect b="b" l="l" r="r" t="t"/>
              <a:pathLst>
                <a:path extrusionOk="0" h="768" w="384">
                  <a:moveTo>
                    <a:pt x="174" y="3"/>
                  </a:moveTo>
                  <a:cubicBezTo>
                    <a:pt x="117" y="27"/>
                    <a:pt x="15" y="127"/>
                    <a:pt x="2" y="397"/>
                  </a:cubicBezTo>
                  <a:cubicBezTo>
                    <a:pt x="-11" y="668"/>
                    <a:pt x="62" y="748"/>
                    <a:pt x="110" y="761"/>
                  </a:cubicBezTo>
                  <a:cubicBezTo>
                    <a:pt x="159" y="774"/>
                    <a:pt x="227" y="766"/>
                    <a:pt x="270" y="755"/>
                  </a:cubicBezTo>
                  <a:cubicBezTo>
                    <a:pt x="313" y="745"/>
                    <a:pt x="353" y="527"/>
                    <a:pt x="376" y="309"/>
                  </a:cubicBezTo>
                  <a:cubicBezTo>
                    <a:pt x="399" y="90"/>
                    <a:pt x="364" y="25"/>
                    <a:pt x="333" y="18"/>
                  </a:cubicBezTo>
                  <a:cubicBezTo>
                    <a:pt x="303" y="10"/>
                    <a:pt x="192" y="-6"/>
                    <a:pt x="174" y="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9" name="Google Shape;719;p47"/>
            <p:cNvSpPr/>
            <p:nvPr/>
          </p:nvSpPr>
          <p:spPr>
            <a:xfrm>
              <a:off x="7746485" y="2640040"/>
              <a:ext cx="128880" cy="262080"/>
            </a:xfrm>
            <a:custGeom>
              <a:rect b="b" l="l" r="r" t="t"/>
              <a:pathLst>
                <a:path extrusionOk="0" h="728" w="358">
                  <a:moveTo>
                    <a:pt x="6" y="347"/>
                  </a:moveTo>
                  <a:cubicBezTo>
                    <a:pt x="25" y="156"/>
                    <a:pt x="99" y="-10"/>
                    <a:pt x="193" y="0"/>
                  </a:cubicBezTo>
                  <a:cubicBezTo>
                    <a:pt x="288" y="11"/>
                    <a:pt x="375" y="178"/>
                    <a:pt x="356" y="370"/>
                  </a:cubicBezTo>
                  <a:cubicBezTo>
                    <a:pt x="335" y="561"/>
                    <a:pt x="208" y="738"/>
                    <a:pt x="113" y="728"/>
                  </a:cubicBezTo>
                  <a:cubicBezTo>
                    <a:pt x="20" y="717"/>
                    <a:pt x="-14" y="538"/>
                    <a:pt x="6" y="34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0" name="Google Shape;720;p47"/>
            <p:cNvSpPr/>
            <p:nvPr/>
          </p:nvSpPr>
          <p:spPr>
            <a:xfrm>
              <a:off x="6665045" y="2710960"/>
              <a:ext cx="220680" cy="376560"/>
            </a:xfrm>
            <a:custGeom>
              <a:rect b="b" l="l" r="r" t="t"/>
              <a:pathLst>
                <a:path extrusionOk="0" h="1046" w="613">
                  <a:moveTo>
                    <a:pt x="613" y="829"/>
                  </a:moveTo>
                  <a:cubicBezTo>
                    <a:pt x="613" y="829"/>
                    <a:pt x="576" y="955"/>
                    <a:pt x="419" y="1021"/>
                  </a:cubicBezTo>
                  <a:cubicBezTo>
                    <a:pt x="262" y="1087"/>
                    <a:pt x="152" y="1023"/>
                    <a:pt x="79" y="818"/>
                  </a:cubicBezTo>
                  <a:cubicBezTo>
                    <a:pt x="7" y="614"/>
                    <a:pt x="-3" y="475"/>
                    <a:pt x="1" y="371"/>
                  </a:cubicBezTo>
                  <a:cubicBezTo>
                    <a:pt x="6" y="269"/>
                    <a:pt x="77" y="196"/>
                    <a:pt x="108" y="304"/>
                  </a:cubicBezTo>
                  <a:cubicBezTo>
                    <a:pt x="138" y="411"/>
                    <a:pt x="152" y="539"/>
                    <a:pt x="152" y="539"/>
                  </a:cubicBezTo>
                  <a:cubicBezTo>
                    <a:pt x="152" y="539"/>
                    <a:pt x="109" y="271"/>
                    <a:pt x="125" y="158"/>
                  </a:cubicBezTo>
                  <a:cubicBezTo>
                    <a:pt x="140" y="44"/>
                    <a:pt x="237" y="37"/>
                    <a:pt x="252" y="132"/>
                  </a:cubicBezTo>
                  <a:cubicBezTo>
                    <a:pt x="267" y="227"/>
                    <a:pt x="294" y="459"/>
                    <a:pt x="294" y="459"/>
                  </a:cubicBezTo>
                  <a:cubicBezTo>
                    <a:pt x="294" y="459"/>
                    <a:pt x="250" y="179"/>
                    <a:pt x="248" y="79"/>
                  </a:cubicBezTo>
                  <a:cubicBezTo>
                    <a:pt x="246" y="-20"/>
                    <a:pt x="343" y="-30"/>
                    <a:pt x="366" y="72"/>
                  </a:cubicBezTo>
                  <a:cubicBezTo>
                    <a:pt x="388" y="173"/>
                    <a:pt x="423" y="424"/>
                    <a:pt x="423" y="424"/>
                  </a:cubicBezTo>
                  <a:cubicBezTo>
                    <a:pt x="423" y="424"/>
                    <a:pt x="381" y="156"/>
                    <a:pt x="379" y="79"/>
                  </a:cubicBezTo>
                  <a:cubicBezTo>
                    <a:pt x="377" y="3"/>
                    <a:pt x="472" y="-14"/>
                    <a:pt x="500" y="114"/>
                  </a:cubicBezTo>
                  <a:cubicBezTo>
                    <a:pt x="529" y="243"/>
                    <a:pt x="613" y="829"/>
                    <a:pt x="613" y="829"/>
                  </a:cubicBezTo>
                  <a:close/>
                </a:path>
              </a:pathLst>
            </a:custGeom>
            <a:solidFill>
              <a:srgbClr val="F0A48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1" name="Google Shape;721;p47"/>
            <p:cNvSpPr/>
            <p:nvPr/>
          </p:nvSpPr>
          <p:spPr>
            <a:xfrm>
              <a:off x="6795005" y="2847760"/>
              <a:ext cx="154080" cy="230760"/>
            </a:xfrm>
            <a:custGeom>
              <a:rect b="b" l="l" r="r" t="t"/>
              <a:pathLst>
                <a:path extrusionOk="0" h="641" w="428">
                  <a:moveTo>
                    <a:pt x="58" y="641"/>
                  </a:moveTo>
                  <a:cubicBezTo>
                    <a:pt x="195" y="594"/>
                    <a:pt x="265" y="533"/>
                    <a:pt x="349" y="362"/>
                  </a:cubicBezTo>
                  <a:cubicBezTo>
                    <a:pt x="432" y="190"/>
                    <a:pt x="452" y="44"/>
                    <a:pt x="398" y="9"/>
                  </a:cubicBezTo>
                  <a:cubicBezTo>
                    <a:pt x="345" y="-26"/>
                    <a:pt x="301" y="39"/>
                    <a:pt x="273" y="122"/>
                  </a:cubicBezTo>
                  <a:cubicBezTo>
                    <a:pt x="244" y="206"/>
                    <a:pt x="195" y="276"/>
                    <a:pt x="195" y="286"/>
                  </a:cubicBezTo>
                  <a:cubicBezTo>
                    <a:pt x="195" y="296"/>
                    <a:pt x="-128" y="385"/>
                    <a:pt x="58" y="641"/>
                  </a:cubicBezTo>
                  <a:close/>
                </a:path>
              </a:pathLst>
            </a:custGeom>
            <a:solidFill>
              <a:srgbClr val="F0A48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2" name="Google Shape;722;p47"/>
            <p:cNvSpPr/>
            <p:nvPr/>
          </p:nvSpPr>
          <p:spPr>
            <a:xfrm>
              <a:off x="7592765" y="3418360"/>
              <a:ext cx="232920" cy="285120"/>
            </a:xfrm>
            <a:custGeom>
              <a:rect b="b" l="l" r="r" t="t"/>
              <a:pathLst>
                <a:path extrusionOk="0" h="792" w="647">
                  <a:moveTo>
                    <a:pt x="647" y="509"/>
                  </a:moveTo>
                  <a:cubicBezTo>
                    <a:pt x="642" y="347"/>
                    <a:pt x="522" y="201"/>
                    <a:pt x="410" y="114"/>
                  </a:cubicBezTo>
                  <a:cubicBezTo>
                    <a:pt x="298" y="26"/>
                    <a:pt x="106" y="-32"/>
                    <a:pt x="69" y="20"/>
                  </a:cubicBezTo>
                  <a:cubicBezTo>
                    <a:pt x="33" y="73"/>
                    <a:pt x="117" y="128"/>
                    <a:pt x="346" y="247"/>
                  </a:cubicBezTo>
                  <a:cubicBezTo>
                    <a:pt x="346" y="247"/>
                    <a:pt x="37" y="176"/>
                    <a:pt x="10" y="258"/>
                  </a:cubicBezTo>
                  <a:cubicBezTo>
                    <a:pt x="-16" y="340"/>
                    <a:pt x="92" y="373"/>
                    <a:pt x="314" y="398"/>
                  </a:cubicBezTo>
                  <a:cubicBezTo>
                    <a:pt x="314" y="398"/>
                    <a:pt x="122" y="363"/>
                    <a:pt x="54" y="382"/>
                  </a:cubicBezTo>
                  <a:cubicBezTo>
                    <a:pt x="-14" y="402"/>
                    <a:pt x="-33" y="497"/>
                    <a:pt x="87" y="509"/>
                  </a:cubicBezTo>
                  <a:cubicBezTo>
                    <a:pt x="206" y="521"/>
                    <a:pt x="322" y="542"/>
                    <a:pt x="322" y="542"/>
                  </a:cubicBezTo>
                  <a:cubicBezTo>
                    <a:pt x="322" y="542"/>
                    <a:pt x="191" y="539"/>
                    <a:pt x="100" y="552"/>
                  </a:cubicBezTo>
                  <a:cubicBezTo>
                    <a:pt x="9" y="566"/>
                    <a:pt x="-6" y="672"/>
                    <a:pt x="119" y="685"/>
                  </a:cubicBezTo>
                  <a:cubicBezTo>
                    <a:pt x="245" y="698"/>
                    <a:pt x="330" y="683"/>
                    <a:pt x="343" y="706"/>
                  </a:cubicBezTo>
                  <a:cubicBezTo>
                    <a:pt x="357" y="730"/>
                    <a:pt x="358" y="805"/>
                    <a:pt x="485" y="790"/>
                  </a:cubicBezTo>
                  <a:cubicBezTo>
                    <a:pt x="613" y="774"/>
                    <a:pt x="652" y="696"/>
                    <a:pt x="647" y="509"/>
                  </a:cubicBezTo>
                  <a:close/>
                </a:path>
              </a:pathLst>
            </a:custGeom>
            <a:solidFill>
              <a:srgbClr val="F0A48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3" name="Google Shape;723;p47"/>
            <p:cNvSpPr/>
            <p:nvPr/>
          </p:nvSpPr>
          <p:spPr>
            <a:xfrm>
              <a:off x="6882845" y="2314240"/>
              <a:ext cx="136080" cy="183600"/>
            </a:xfrm>
            <a:custGeom>
              <a:rect b="b" l="l" r="r" t="t"/>
              <a:pathLst>
                <a:path extrusionOk="0" h="510" w="378">
                  <a:moveTo>
                    <a:pt x="0" y="61"/>
                  </a:moveTo>
                  <a:lnTo>
                    <a:pt x="0" y="510"/>
                  </a:lnTo>
                  <a:lnTo>
                    <a:pt x="30" y="510"/>
                  </a:lnTo>
                  <a:lnTo>
                    <a:pt x="30" y="119"/>
                  </a:lnTo>
                  <a:lnTo>
                    <a:pt x="348" y="68"/>
                  </a:lnTo>
                  <a:lnTo>
                    <a:pt x="348" y="441"/>
                  </a:lnTo>
                  <a:lnTo>
                    <a:pt x="378" y="441"/>
                  </a:lnTo>
                  <a:lnTo>
                    <a:pt x="378" y="0"/>
                  </a:lnTo>
                  <a:lnTo>
                    <a:pt x="0" y="6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4" name="Google Shape;724;p47"/>
            <p:cNvSpPr/>
            <p:nvPr/>
          </p:nvSpPr>
          <p:spPr>
            <a:xfrm>
              <a:off x="6887525" y="2368240"/>
              <a:ext cx="127080" cy="31320"/>
            </a:xfrm>
            <a:custGeom>
              <a:rect b="b" l="l" r="r" t="t"/>
              <a:pathLst>
                <a:path extrusionOk="0" h="87" w="353">
                  <a:moveTo>
                    <a:pt x="5" y="87"/>
                  </a:moveTo>
                  <a:lnTo>
                    <a:pt x="0" y="56"/>
                  </a:lnTo>
                  <a:lnTo>
                    <a:pt x="348" y="0"/>
                  </a:lnTo>
                  <a:lnTo>
                    <a:pt x="353" y="31"/>
                  </a:lnTo>
                  <a:lnTo>
                    <a:pt x="5" y="87"/>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5" name="Google Shape;725;p47"/>
            <p:cNvSpPr/>
            <p:nvPr/>
          </p:nvSpPr>
          <p:spPr>
            <a:xfrm>
              <a:off x="6820925" y="2483080"/>
              <a:ext cx="73440" cy="61920"/>
            </a:xfrm>
            <a:custGeom>
              <a:rect b="b" l="l" r="r" t="t"/>
              <a:pathLst>
                <a:path extrusionOk="0" h="172" w="204">
                  <a:moveTo>
                    <a:pt x="8" y="139"/>
                  </a:moveTo>
                  <a:cubicBezTo>
                    <a:pt x="-11" y="105"/>
                    <a:pt x="3" y="57"/>
                    <a:pt x="56" y="25"/>
                  </a:cubicBezTo>
                  <a:cubicBezTo>
                    <a:pt x="108" y="-6"/>
                    <a:pt x="179" y="-10"/>
                    <a:pt x="199" y="25"/>
                  </a:cubicBezTo>
                  <a:cubicBezTo>
                    <a:pt x="218" y="59"/>
                    <a:pt x="181" y="121"/>
                    <a:pt x="128" y="153"/>
                  </a:cubicBezTo>
                  <a:cubicBezTo>
                    <a:pt x="76" y="185"/>
                    <a:pt x="28" y="174"/>
                    <a:pt x="8" y="139"/>
                  </a:cubicBezTo>
                  <a:close/>
                </a:path>
              </a:pathLst>
            </a:custGeom>
            <a:solidFill>
              <a:schemeClr val="accent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6" name="Google Shape;726;p47"/>
            <p:cNvSpPr/>
            <p:nvPr/>
          </p:nvSpPr>
          <p:spPr>
            <a:xfrm>
              <a:off x="6946925" y="2461120"/>
              <a:ext cx="73440" cy="61560"/>
            </a:xfrm>
            <a:custGeom>
              <a:rect b="b" l="l" r="r" t="t"/>
              <a:pathLst>
                <a:path extrusionOk="0" h="171" w="204">
                  <a:moveTo>
                    <a:pt x="9" y="139"/>
                  </a:moveTo>
                  <a:cubicBezTo>
                    <a:pt x="-12" y="104"/>
                    <a:pt x="3" y="57"/>
                    <a:pt x="56" y="25"/>
                  </a:cubicBezTo>
                  <a:cubicBezTo>
                    <a:pt x="109" y="-7"/>
                    <a:pt x="178" y="-11"/>
                    <a:pt x="199" y="24"/>
                  </a:cubicBezTo>
                  <a:cubicBezTo>
                    <a:pt x="219" y="59"/>
                    <a:pt x="181" y="120"/>
                    <a:pt x="129" y="152"/>
                  </a:cubicBezTo>
                  <a:cubicBezTo>
                    <a:pt x="76" y="184"/>
                    <a:pt x="29" y="174"/>
                    <a:pt x="9" y="139"/>
                  </a:cubicBezTo>
                  <a:close/>
                </a:path>
              </a:pathLst>
            </a:custGeom>
            <a:solidFill>
              <a:schemeClr val="accent1"/>
            </a:solidFill>
            <a:ln>
              <a:noFill/>
            </a:ln>
          </p:spPr>
          <p:txBody>
            <a:bodyPr anchorCtr="1" anchor="ctr" bIns="16550" lIns="90000" spcFirstLastPara="1" rIns="90000" wrap="square" tIns="16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7" name="Google Shape;727;p47"/>
            <p:cNvSpPr/>
            <p:nvPr/>
          </p:nvSpPr>
          <p:spPr>
            <a:xfrm>
              <a:off x="8013605" y="2852080"/>
              <a:ext cx="69840" cy="192600"/>
            </a:xfrm>
            <a:custGeom>
              <a:rect b="b" l="l" r="r" t="t"/>
              <a:pathLst>
                <a:path extrusionOk="0" h="535" w="194">
                  <a:moveTo>
                    <a:pt x="30" y="145"/>
                  </a:moveTo>
                  <a:lnTo>
                    <a:pt x="30" y="535"/>
                  </a:lnTo>
                  <a:lnTo>
                    <a:pt x="0" y="535"/>
                  </a:lnTo>
                  <a:lnTo>
                    <a:pt x="0" y="87"/>
                  </a:lnTo>
                  <a:lnTo>
                    <a:pt x="0" y="19"/>
                  </a:lnTo>
                  <a:cubicBezTo>
                    <a:pt x="0" y="-5"/>
                    <a:pt x="26" y="-10"/>
                    <a:pt x="32" y="27"/>
                  </a:cubicBezTo>
                  <a:cubicBezTo>
                    <a:pt x="39" y="65"/>
                    <a:pt x="31" y="90"/>
                    <a:pt x="119" y="155"/>
                  </a:cubicBezTo>
                  <a:cubicBezTo>
                    <a:pt x="209" y="220"/>
                    <a:pt x="197" y="352"/>
                    <a:pt x="188" y="370"/>
                  </a:cubicBezTo>
                  <a:cubicBezTo>
                    <a:pt x="179" y="388"/>
                    <a:pt x="162" y="372"/>
                    <a:pt x="165" y="339"/>
                  </a:cubicBezTo>
                  <a:cubicBezTo>
                    <a:pt x="169" y="305"/>
                    <a:pt x="153" y="237"/>
                    <a:pt x="101" y="196"/>
                  </a:cubicBezTo>
                  <a:cubicBezTo>
                    <a:pt x="48" y="156"/>
                    <a:pt x="30" y="145"/>
                    <a:pt x="30" y="145"/>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8" name="Google Shape;728;p47"/>
            <p:cNvSpPr/>
            <p:nvPr/>
          </p:nvSpPr>
          <p:spPr>
            <a:xfrm>
              <a:off x="7951325" y="3030280"/>
              <a:ext cx="73440" cy="61920"/>
            </a:xfrm>
            <a:custGeom>
              <a:rect b="b" l="l" r="r" t="t"/>
              <a:pathLst>
                <a:path extrusionOk="0" h="172" w="204">
                  <a:moveTo>
                    <a:pt x="9" y="139"/>
                  </a:moveTo>
                  <a:cubicBezTo>
                    <a:pt x="-11" y="104"/>
                    <a:pt x="4" y="57"/>
                    <a:pt x="56" y="25"/>
                  </a:cubicBezTo>
                  <a:cubicBezTo>
                    <a:pt x="109" y="-6"/>
                    <a:pt x="179" y="-11"/>
                    <a:pt x="199" y="24"/>
                  </a:cubicBezTo>
                  <a:cubicBezTo>
                    <a:pt x="219" y="60"/>
                    <a:pt x="181" y="120"/>
                    <a:pt x="129" y="152"/>
                  </a:cubicBezTo>
                  <a:cubicBezTo>
                    <a:pt x="77" y="185"/>
                    <a:pt x="29" y="175"/>
                    <a:pt x="9" y="139"/>
                  </a:cubicBezTo>
                  <a:close/>
                </a:path>
              </a:pathLst>
            </a:custGeom>
            <a:solidFill>
              <a:schemeClr val="accent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9" name="Google Shape;729;p47"/>
            <p:cNvSpPr/>
            <p:nvPr/>
          </p:nvSpPr>
          <p:spPr>
            <a:xfrm>
              <a:off x="6460205" y="3137920"/>
              <a:ext cx="260640" cy="122400"/>
            </a:xfrm>
            <a:custGeom>
              <a:rect b="b" l="l" r="r" t="t"/>
              <a:pathLst>
                <a:path extrusionOk="0" h="340" w="724">
                  <a:moveTo>
                    <a:pt x="648" y="340"/>
                  </a:moveTo>
                  <a:lnTo>
                    <a:pt x="0" y="340"/>
                  </a:lnTo>
                  <a:lnTo>
                    <a:pt x="0" y="277"/>
                  </a:lnTo>
                  <a:lnTo>
                    <a:pt x="648" y="277"/>
                  </a:lnTo>
                  <a:cubicBezTo>
                    <a:pt x="656" y="277"/>
                    <a:pt x="664" y="271"/>
                    <a:pt x="664" y="262"/>
                  </a:cubicBezTo>
                  <a:lnTo>
                    <a:pt x="664" y="0"/>
                  </a:lnTo>
                  <a:lnTo>
                    <a:pt x="724" y="0"/>
                  </a:lnTo>
                  <a:lnTo>
                    <a:pt x="724" y="262"/>
                  </a:lnTo>
                  <a:cubicBezTo>
                    <a:pt x="724" y="305"/>
                    <a:pt x="690" y="340"/>
                    <a:pt x="648" y="34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0" name="Google Shape;730;p47"/>
            <p:cNvSpPr/>
            <p:nvPr/>
          </p:nvSpPr>
          <p:spPr>
            <a:xfrm>
              <a:off x="6171485" y="3466240"/>
              <a:ext cx="543960" cy="456840"/>
            </a:xfrm>
            <a:custGeom>
              <a:rect b="b" l="l" r="r" t="t"/>
              <a:pathLst>
                <a:path extrusionOk="0" h="1269" w="1511">
                  <a:moveTo>
                    <a:pt x="1450" y="1269"/>
                  </a:moveTo>
                  <a:cubicBezTo>
                    <a:pt x="1429" y="1269"/>
                    <a:pt x="1409" y="1257"/>
                    <a:pt x="1398" y="1238"/>
                  </a:cubicBezTo>
                  <a:lnTo>
                    <a:pt x="810" y="181"/>
                  </a:lnTo>
                  <a:lnTo>
                    <a:pt x="111" y="1237"/>
                  </a:lnTo>
                  <a:cubicBezTo>
                    <a:pt x="91" y="1265"/>
                    <a:pt x="54" y="1273"/>
                    <a:pt x="26" y="1253"/>
                  </a:cubicBezTo>
                  <a:cubicBezTo>
                    <a:pt x="-1" y="1234"/>
                    <a:pt x="-9" y="1194"/>
                    <a:pt x="10" y="1166"/>
                  </a:cubicBezTo>
                  <a:lnTo>
                    <a:pt x="765" y="28"/>
                  </a:lnTo>
                  <a:cubicBezTo>
                    <a:pt x="776" y="10"/>
                    <a:pt x="796" y="0"/>
                    <a:pt x="817" y="1"/>
                  </a:cubicBezTo>
                  <a:cubicBezTo>
                    <a:pt x="839" y="1"/>
                    <a:pt x="857" y="14"/>
                    <a:pt x="868" y="33"/>
                  </a:cubicBezTo>
                  <a:lnTo>
                    <a:pt x="1503" y="1175"/>
                  </a:lnTo>
                  <a:cubicBezTo>
                    <a:pt x="1520" y="1206"/>
                    <a:pt x="1510" y="1243"/>
                    <a:pt x="1480" y="1260"/>
                  </a:cubicBezTo>
                  <a:cubicBezTo>
                    <a:pt x="1471" y="1266"/>
                    <a:pt x="1460" y="1269"/>
                    <a:pt x="1450" y="126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1" name="Google Shape;731;p47"/>
            <p:cNvSpPr/>
            <p:nvPr/>
          </p:nvSpPr>
          <p:spPr>
            <a:xfrm>
              <a:off x="6687725" y="3132160"/>
              <a:ext cx="42480" cy="28800"/>
            </a:xfrm>
            <a:custGeom>
              <a:rect b="b" l="l" r="r" t="t"/>
              <a:pathLst>
                <a:path extrusionOk="0" h="80" w="118">
                  <a:moveTo>
                    <a:pt x="95" y="80"/>
                  </a:moveTo>
                  <a:lnTo>
                    <a:pt x="23" y="80"/>
                  </a:lnTo>
                  <a:cubicBezTo>
                    <a:pt x="11" y="80"/>
                    <a:pt x="0" y="68"/>
                    <a:pt x="0" y="56"/>
                  </a:cubicBezTo>
                  <a:lnTo>
                    <a:pt x="0" y="0"/>
                  </a:lnTo>
                  <a:lnTo>
                    <a:pt x="118" y="0"/>
                  </a:lnTo>
                  <a:lnTo>
                    <a:pt x="118" y="56"/>
                  </a:lnTo>
                  <a:cubicBezTo>
                    <a:pt x="118" y="68"/>
                    <a:pt x="108" y="80"/>
                    <a:pt x="95" y="80"/>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2" name="Google Shape;732;p47"/>
            <p:cNvSpPr/>
            <p:nvPr/>
          </p:nvSpPr>
          <p:spPr>
            <a:xfrm>
              <a:off x="6563525" y="2805280"/>
              <a:ext cx="324360" cy="339120"/>
            </a:xfrm>
            <a:custGeom>
              <a:rect b="b" l="l" r="r" t="t"/>
              <a:pathLst>
                <a:path extrusionOk="0" h="942" w="901">
                  <a:moveTo>
                    <a:pt x="0" y="471"/>
                  </a:moveTo>
                  <a:cubicBezTo>
                    <a:pt x="0" y="211"/>
                    <a:pt x="202" y="0"/>
                    <a:pt x="450" y="0"/>
                  </a:cubicBezTo>
                  <a:cubicBezTo>
                    <a:pt x="762" y="0"/>
                    <a:pt x="901" y="211"/>
                    <a:pt x="901" y="471"/>
                  </a:cubicBezTo>
                  <a:cubicBezTo>
                    <a:pt x="901" y="731"/>
                    <a:pt x="726" y="942"/>
                    <a:pt x="450" y="942"/>
                  </a:cubicBezTo>
                  <a:cubicBezTo>
                    <a:pt x="202" y="942"/>
                    <a:pt x="0" y="731"/>
                    <a:pt x="0" y="47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3" name="Google Shape;733;p47"/>
            <p:cNvSpPr/>
            <p:nvPr/>
          </p:nvSpPr>
          <p:spPr>
            <a:xfrm>
              <a:off x="6546245" y="2805280"/>
              <a:ext cx="316800" cy="339120"/>
            </a:xfrm>
            <a:custGeom>
              <a:rect b="b" l="l" r="r" t="t"/>
              <a:pathLst>
                <a:path extrusionOk="0" h="942" w="880">
                  <a:moveTo>
                    <a:pt x="0" y="471"/>
                  </a:moveTo>
                  <a:cubicBezTo>
                    <a:pt x="0" y="211"/>
                    <a:pt x="196" y="0"/>
                    <a:pt x="439" y="0"/>
                  </a:cubicBezTo>
                  <a:cubicBezTo>
                    <a:pt x="683" y="0"/>
                    <a:pt x="880" y="211"/>
                    <a:pt x="880" y="471"/>
                  </a:cubicBezTo>
                  <a:cubicBezTo>
                    <a:pt x="880" y="731"/>
                    <a:pt x="683" y="942"/>
                    <a:pt x="439" y="942"/>
                  </a:cubicBezTo>
                  <a:cubicBezTo>
                    <a:pt x="196" y="942"/>
                    <a:pt x="0" y="731"/>
                    <a:pt x="0" y="47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4" name="Google Shape;734;p47"/>
            <p:cNvSpPr/>
            <p:nvPr/>
          </p:nvSpPr>
          <p:spPr>
            <a:xfrm>
              <a:off x="6569285" y="2830480"/>
              <a:ext cx="270720" cy="289440"/>
            </a:xfrm>
            <a:custGeom>
              <a:rect b="b" l="l" r="r" t="t"/>
              <a:pathLst>
                <a:path extrusionOk="0" h="804" w="752">
                  <a:moveTo>
                    <a:pt x="0" y="401"/>
                  </a:moveTo>
                  <a:cubicBezTo>
                    <a:pt x="0" y="180"/>
                    <a:pt x="168" y="0"/>
                    <a:pt x="375" y="0"/>
                  </a:cubicBezTo>
                  <a:cubicBezTo>
                    <a:pt x="584" y="0"/>
                    <a:pt x="752" y="180"/>
                    <a:pt x="752" y="401"/>
                  </a:cubicBezTo>
                  <a:cubicBezTo>
                    <a:pt x="752" y="624"/>
                    <a:pt x="584" y="804"/>
                    <a:pt x="375" y="804"/>
                  </a:cubicBezTo>
                  <a:cubicBezTo>
                    <a:pt x="168" y="804"/>
                    <a:pt x="0" y="624"/>
                    <a:pt x="0" y="40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5" name="Google Shape;735;p47"/>
            <p:cNvSpPr/>
            <p:nvPr/>
          </p:nvSpPr>
          <p:spPr>
            <a:xfrm>
              <a:off x="6452285" y="3062320"/>
              <a:ext cx="72720" cy="22680"/>
            </a:xfrm>
            <a:custGeom>
              <a:rect b="b" l="l" r="r" t="t"/>
              <a:pathLst>
                <a:path extrusionOk="0" h="63" w="202">
                  <a:moveTo>
                    <a:pt x="172" y="63"/>
                  </a:moveTo>
                  <a:lnTo>
                    <a:pt x="30" y="63"/>
                  </a:lnTo>
                  <a:cubicBezTo>
                    <a:pt x="13" y="63"/>
                    <a:pt x="0" y="49"/>
                    <a:pt x="0" y="31"/>
                  </a:cubicBezTo>
                  <a:cubicBezTo>
                    <a:pt x="0" y="14"/>
                    <a:pt x="13" y="0"/>
                    <a:pt x="30" y="0"/>
                  </a:cubicBezTo>
                  <a:lnTo>
                    <a:pt x="172" y="0"/>
                  </a:lnTo>
                  <a:cubicBezTo>
                    <a:pt x="188" y="0"/>
                    <a:pt x="202" y="14"/>
                    <a:pt x="202" y="31"/>
                  </a:cubicBezTo>
                  <a:cubicBezTo>
                    <a:pt x="202" y="49"/>
                    <a:pt x="188" y="63"/>
                    <a:pt x="172" y="6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6" name="Google Shape;736;p47"/>
            <p:cNvSpPr/>
            <p:nvPr/>
          </p:nvSpPr>
          <p:spPr>
            <a:xfrm>
              <a:off x="6441845" y="2957560"/>
              <a:ext cx="32760" cy="574200"/>
            </a:xfrm>
            <a:custGeom>
              <a:rect b="b" l="l" r="r" t="t"/>
              <a:pathLst>
                <a:path extrusionOk="0" h="1595" w="91">
                  <a:moveTo>
                    <a:pt x="46" y="1595"/>
                  </a:moveTo>
                  <a:cubicBezTo>
                    <a:pt x="21" y="1595"/>
                    <a:pt x="0" y="1575"/>
                    <a:pt x="0" y="1549"/>
                  </a:cubicBezTo>
                  <a:lnTo>
                    <a:pt x="0" y="47"/>
                  </a:lnTo>
                  <a:cubicBezTo>
                    <a:pt x="0" y="22"/>
                    <a:pt x="21" y="0"/>
                    <a:pt x="46" y="0"/>
                  </a:cubicBezTo>
                  <a:cubicBezTo>
                    <a:pt x="71" y="0"/>
                    <a:pt x="91" y="22"/>
                    <a:pt x="91" y="47"/>
                  </a:cubicBezTo>
                  <a:lnTo>
                    <a:pt x="91" y="1549"/>
                  </a:lnTo>
                  <a:cubicBezTo>
                    <a:pt x="91" y="1575"/>
                    <a:pt x="71" y="1595"/>
                    <a:pt x="46" y="159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7" name="Google Shape;737;p47"/>
            <p:cNvSpPr/>
            <p:nvPr/>
          </p:nvSpPr>
          <p:spPr>
            <a:xfrm>
              <a:off x="6564245" y="2815000"/>
              <a:ext cx="70920" cy="387360"/>
            </a:xfrm>
            <a:custGeom>
              <a:rect b="b" l="l" r="r" t="t"/>
              <a:pathLst>
                <a:path extrusionOk="0" h="1076" w="197">
                  <a:moveTo>
                    <a:pt x="137" y="1076"/>
                  </a:moveTo>
                  <a:lnTo>
                    <a:pt x="62" y="1076"/>
                  </a:lnTo>
                  <a:cubicBezTo>
                    <a:pt x="28" y="1076"/>
                    <a:pt x="0" y="1036"/>
                    <a:pt x="0" y="986"/>
                  </a:cubicBezTo>
                  <a:lnTo>
                    <a:pt x="0" y="92"/>
                  </a:lnTo>
                  <a:cubicBezTo>
                    <a:pt x="0" y="42"/>
                    <a:pt x="28" y="0"/>
                    <a:pt x="62" y="0"/>
                  </a:cubicBezTo>
                  <a:lnTo>
                    <a:pt x="137" y="0"/>
                  </a:lnTo>
                  <a:cubicBezTo>
                    <a:pt x="171" y="0"/>
                    <a:pt x="197" y="42"/>
                    <a:pt x="197" y="92"/>
                  </a:cubicBezTo>
                  <a:lnTo>
                    <a:pt x="197" y="986"/>
                  </a:lnTo>
                  <a:cubicBezTo>
                    <a:pt x="197" y="1036"/>
                    <a:pt x="171" y="1076"/>
                    <a:pt x="137" y="107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8" name="Google Shape;738;p47"/>
            <p:cNvSpPr/>
            <p:nvPr/>
          </p:nvSpPr>
          <p:spPr>
            <a:xfrm>
              <a:off x="6588365" y="2876200"/>
              <a:ext cx="46800" cy="10440"/>
            </a:xfrm>
            <a:custGeom>
              <a:rect b="b" l="l" r="r" t="t"/>
              <a:pathLst>
                <a:path extrusionOk="0" h="29" w="130">
                  <a:moveTo>
                    <a:pt x="0" y="15"/>
                  </a:moveTo>
                  <a:cubicBezTo>
                    <a:pt x="0" y="23"/>
                    <a:pt x="7" y="29"/>
                    <a:pt x="14" y="29"/>
                  </a:cubicBezTo>
                  <a:lnTo>
                    <a:pt x="130" y="29"/>
                  </a:lnTo>
                  <a:lnTo>
                    <a:pt x="130" y="0"/>
                  </a:lnTo>
                  <a:lnTo>
                    <a:pt x="14" y="0"/>
                  </a:lnTo>
                  <a:cubicBezTo>
                    <a:pt x="7" y="0"/>
                    <a:pt x="0" y="7"/>
                    <a:pt x="0" y="1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9" name="Google Shape;739;p47"/>
            <p:cNvSpPr/>
            <p:nvPr/>
          </p:nvSpPr>
          <p:spPr>
            <a:xfrm>
              <a:off x="6588365" y="2913640"/>
              <a:ext cx="46800" cy="10440"/>
            </a:xfrm>
            <a:custGeom>
              <a:rect b="b" l="l" r="r" t="t"/>
              <a:pathLst>
                <a:path extrusionOk="0" h="29" w="130">
                  <a:moveTo>
                    <a:pt x="0" y="15"/>
                  </a:moveTo>
                  <a:cubicBezTo>
                    <a:pt x="0" y="22"/>
                    <a:pt x="7" y="29"/>
                    <a:pt x="14" y="29"/>
                  </a:cubicBezTo>
                  <a:lnTo>
                    <a:pt x="130" y="29"/>
                  </a:lnTo>
                  <a:lnTo>
                    <a:pt x="130" y="0"/>
                  </a:lnTo>
                  <a:lnTo>
                    <a:pt x="14" y="0"/>
                  </a:lnTo>
                  <a:cubicBezTo>
                    <a:pt x="7" y="0"/>
                    <a:pt x="0" y="6"/>
                    <a:pt x="0" y="1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0" name="Google Shape;740;p47"/>
            <p:cNvSpPr/>
            <p:nvPr/>
          </p:nvSpPr>
          <p:spPr>
            <a:xfrm>
              <a:off x="6588365" y="2950720"/>
              <a:ext cx="46800" cy="10800"/>
            </a:xfrm>
            <a:custGeom>
              <a:rect b="b" l="l" r="r" t="t"/>
              <a:pathLst>
                <a:path extrusionOk="0" h="30" w="130">
                  <a:moveTo>
                    <a:pt x="0" y="14"/>
                  </a:moveTo>
                  <a:cubicBezTo>
                    <a:pt x="0" y="23"/>
                    <a:pt x="7" y="30"/>
                    <a:pt x="14" y="30"/>
                  </a:cubicBezTo>
                  <a:lnTo>
                    <a:pt x="130" y="30"/>
                  </a:lnTo>
                  <a:lnTo>
                    <a:pt x="130" y="0"/>
                  </a:lnTo>
                  <a:lnTo>
                    <a:pt x="14" y="0"/>
                  </a:lnTo>
                  <a:cubicBezTo>
                    <a:pt x="7" y="0"/>
                    <a:pt x="0" y="7"/>
                    <a:pt x="0" y="1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1" name="Google Shape;741;p47"/>
            <p:cNvSpPr/>
            <p:nvPr/>
          </p:nvSpPr>
          <p:spPr>
            <a:xfrm>
              <a:off x="6588365" y="2987800"/>
              <a:ext cx="46800" cy="10440"/>
            </a:xfrm>
            <a:custGeom>
              <a:rect b="b" l="l" r="r" t="t"/>
              <a:pathLst>
                <a:path extrusionOk="0" h="29" w="130">
                  <a:moveTo>
                    <a:pt x="0" y="15"/>
                  </a:moveTo>
                  <a:cubicBezTo>
                    <a:pt x="0" y="23"/>
                    <a:pt x="7" y="29"/>
                    <a:pt x="14" y="29"/>
                  </a:cubicBezTo>
                  <a:lnTo>
                    <a:pt x="130" y="29"/>
                  </a:lnTo>
                  <a:lnTo>
                    <a:pt x="130" y="0"/>
                  </a:lnTo>
                  <a:lnTo>
                    <a:pt x="14" y="0"/>
                  </a:lnTo>
                  <a:cubicBezTo>
                    <a:pt x="7" y="0"/>
                    <a:pt x="0" y="7"/>
                    <a:pt x="0" y="1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2" name="Google Shape;742;p47"/>
            <p:cNvSpPr/>
            <p:nvPr/>
          </p:nvSpPr>
          <p:spPr>
            <a:xfrm>
              <a:off x="6505925" y="3046120"/>
              <a:ext cx="150840" cy="60480"/>
            </a:xfrm>
            <a:custGeom>
              <a:rect b="b" l="l" r="r" t="t"/>
              <a:pathLst>
                <a:path extrusionOk="0" h="168" w="419">
                  <a:moveTo>
                    <a:pt x="393" y="168"/>
                  </a:moveTo>
                  <a:lnTo>
                    <a:pt x="27" y="168"/>
                  </a:lnTo>
                  <a:cubicBezTo>
                    <a:pt x="12" y="168"/>
                    <a:pt x="0" y="130"/>
                    <a:pt x="0" y="84"/>
                  </a:cubicBezTo>
                  <a:cubicBezTo>
                    <a:pt x="0" y="38"/>
                    <a:pt x="12" y="0"/>
                    <a:pt x="27" y="0"/>
                  </a:cubicBezTo>
                  <a:lnTo>
                    <a:pt x="393" y="0"/>
                  </a:lnTo>
                  <a:cubicBezTo>
                    <a:pt x="407" y="0"/>
                    <a:pt x="419" y="38"/>
                    <a:pt x="419" y="84"/>
                  </a:cubicBezTo>
                  <a:cubicBezTo>
                    <a:pt x="419" y="130"/>
                    <a:pt x="407" y="168"/>
                    <a:pt x="393" y="168"/>
                  </a:cubicBezTo>
                  <a:close/>
                </a:path>
              </a:pathLst>
            </a:custGeom>
            <a:solidFill>
              <a:schemeClr val="dk1"/>
            </a:solidFill>
            <a:ln>
              <a:noFill/>
            </a:ln>
          </p:spPr>
          <p:txBody>
            <a:bodyPr anchorCtr="1" anchor="ctr" bIns="15475" lIns="90000" spcFirstLastPara="1" rIns="90000" wrap="square" tIns="154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3" name="Google Shape;743;p47"/>
            <p:cNvSpPr/>
            <p:nvPr/>
          </p:nvSpPr>
          <p:spPr>
            <a:xfrm>
              <a:off x="6422045" y="3340240"/>
              <a:ext cx="76320" cy="241560"/>
            </a:xfrm>
            <a:custGeom>
              <a:rect b="b" l="l" r="r" t="t"/>
              <a:pathLst>
                <a:path extrusionOk="0" h="671" w="212">
                  <a:moveTo>
                    <a:pt x="163" y="671"/>
                  </a:moveTo>
                  <a:lnTo>
                    <a:pt x="49" y="671"/>
                  </a:lnTo>
                  <a:cubicBezTo>
                    <a:pt x="22" y="671"/>
                    <a:pt x="0" y="648"/>
                    <a:pt x="0" y="620"/>
                  </a:cubicBezTo>
                  <a:lnTo>
                    <a:pt x="0" y="51"/>
                  </a:lnTo>
                  <a:cubicBezTo>
                    <a:pt x="0" y="23"/>
                    <a:pt x="22" y="0"/>
                    <a:pt x="49" y="0"/>
                  </a:cubicBezTo>
                  <a:lnTo>
                    <a:pt x="163" y="0"/>
                  </a:lnTo>
                  <a:cubicBezTo>
                    <a:pt x="190" y="0"/>
                    <a:pt x="212" y="23"/>
                    <a:pt x="212" y="51"/>
                  </a:cubicBezTo>
                  <a:lnTo>
                    <a:pt x="212" y="620"/>
                  </a:lnTo>
                  <a:cubicBezTo>
                    <a:pt x="212" y="648"/>
                    <a:pt x="190" y="671"/>
                    <a:pt x="163" y="67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4" name="Google Shape;744;p47"/>
            <p:cNvSpPr/>
            <p:nvPr/>
          </p:nvSpPr>
          <p:spPr>
            <a:xfrm>
              <a:off x="6388205" y="3832360"/>
              <a:ext cx="830520" cy="61920"/>
            </a:xfrm>
            <a:custGeom>
              <a:rect b="b" l="l" r="r" t="t"/>
              <a:pathLst>
                <a:path extrusionOk="0" h="172" w="2307">
                  <a:moveTo>
                    <a:pt x="2248" y="172"/>
                  </a:moveTo>
                  <a:lnTo>
                    <a:pt x="58" y="172"/>
                  </a:lnTo>
                  <a:cubicBezTo>
                    <a:pt x="26" y="172"/>
                    <a:pt x="0" y="144"/>
                    <a:pt x="0" y="111"/>
                  </a:cubicBezTo>
                  <a:lnTo>
                    <a:pt x="0" y="60"/>
                  </a:lnTo>
                  <a:cubicBezTo>
                    <a:pt x="0" y="27"/>
                    <a:pt x="26" y="0"/>
                    <a:pt x="58" y="0"/>
                  </a:cubicBezTo>
                  <a:lnTo>
                    <a:pt x="2248" y="0"/>
                  </a:lnTo>
                  <a:cubicBezTo>
                    <a:pt x="2280" y="0"/>
                    <a:pt x="2307" y="27"/>
                    <a:pt x="2307" y="60"/>
                  </a:cubicBezTo>
                  <a:lnTo>
                    <a:pt x="2307" y="111"/>
                  </a:lnTo>
                  <a:cubicBezTo>
                    <a:pt x="2307" y="144"/>
                    <a:pt x="2280" y="172"/>
                    <a:pt x="2248" y="172"/>
                  </a:cubicBezTo>
                  <a:close/>
                </a:path>
              </a:pathLst>
            </a:custGeom>
            <a:solidFill>
              <a:schemeClr val="accent2"/>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5" name="Google Shape;745;p47"/>
            <p:cNvSpPr/>
            <p:nvPr/>
          </p:nvSpPr>
          <p:spPr>
            <a:xfrm>
              <a:off x="6312245" y="3421960"/>
              <a:ext cx="603000" cy="449280"/>
            </a:xfrm>
            <a:custGeom>
              <a:rect b="b" l="l" r="r" t="t"/>
              <a:pathLst>
                <a:path extrusionOk="0" h="1248" w="1675">
                  <a:moveTo>
                    <a:pt x="1608" y="1248"/>
                  </a:moveTo>
                  <a:lnTo>
                    <a:pt x="316" y="1248"/>
                  </a:lnTo>
                  <a:cubicBezTo>
                    <a:pt x="304" y="1248"/>
                    <a:pt x="294" y="1239"/>
                    <a:pt x="292" y="1228"/>
                  </a:cubicBezTo>
                  <a:lnTo>
                    <a:pt x="0" y="33"/>
                  </a:lnTo>
                  <a:cubicBezTo>
                    <a:pt x="-4" y="17"/>
                    <a:pt x="9" y="0"/>
                    <a:pt x="25" y="0"/>
                  </a:cubicBezTo>
                  <a:lnTo>
                    <a:pt x="1369" y="0"/>
                  </a:lnTo>
                  <a:cubicBezTo>
                    <a:pt x="1381" y="0"/>
                    <a:pt x="1391" y="9"/>
                    <a:pt x="1394" y="21"/>
                  </a:cubicBezTo>
                  <a:lnTo>
                    <a:pt x="1673" y="1163"/>
                  </a:lnTo>
                  <a:cubicBezTo>
                    <a:pt x="1683" y="1206"/>
                    <a:pt x="1651" y="1248"/>
                    <a:pt x="1608" y="124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6" name="Google Shape;746;p47"/>
            <p:cNvSpPr/>
            <p:nvPr/>
          </p:nvSpPr>
          <p:spPr>
            <a:xfrm>
              <a:off x="6276605" y="3421960"/>
              <a:ext cx="607320" cy="449280"/>
            </a:xfrm>
            <a:custGeom>
              <a:rect b="b" l="l" r="r" t="t"/>
              <a:pathLst>
                <a:path extrusionOk="0" h="1248" w="1687">
                  <a:moveTo>
                    <a:pt x="1661" y="1248"/>
                  </a:moveTo>
                  <a:lnTo>
                    <a:pt x="316" y="1248"/>
                  </a:lnTo>
                  <a:cubicBezTo>
                    <a:pt x="304" y="1248"/>
                    <a:pt x="294" y="1239"/>
                    <a:pt x="291" y="1228"/>
                  </a:cubicBezTo>
                  <a:lnTo>
                    <a:pt x="0" y="33"/>
                  </a:lnTo>
                  <a:cubicBezTo>
                    <a:pt x="-3" y="17"/>
                    <a:pt x="9" y="0"/>
                    <a:pt x="25" y="0"/>
                  </a:cubicBezTo>
                  <a:lnTo>
                    <a:pt x="1370" y="0"/>
                  </a:lnTo>
                  <a:cubicBezTo>
                    <a:pt x="1382" y="0"/>
                    <a:pt x="1392" y="9"/>
                    <a:pt x="1395" y="21"/>
                  </a:cubicBezTo>
                  <a:lnTo>
                    <a:pt x="1686" y="1215"/>
                  </a:lnTo>
                  <a:cubicBezTo>
                    <a:pt x="1690" y="1232"/>
                    <a:pt x="1678" y="1248"/>
                    <a:pt x="1661" y="124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7" name="Google Shape;747;p47"/>
            <p:cNvSpPr/>
            <p:nvPr/>
          </p:nvSpPr>
          <p:spPr>
            <a:xfrm>
              <a:off x="7980845" y="3754240"/>
              <a:ext cx="154800" cy="136800"/>
            </a:xfrm>
            <a:custGeom>
              <a:rect b="b" l="l" r="r" t="t"/>
              <a:pathLst>
                <a:path extrusionOk="0" h="380" w="430">
                  <a:moveTo>
                    <a:pt x="380" y="380"/>
                  </a:moveTo>
                  <a:lnTo>
                    <a:pt x="50" y="380"/>
                  </a:lnTo>
                  <a:cubicBezTo>
                    <a:pt x="22" y="380"/>
                    <a:pt x="0" y="358"/>
                    <a:pt x="0" y="330"/>
                  </a:cubicBezTo>
                  <a:lnTo>
                    <a:pt x="0" y="0"/>
                  </a:lnTo>
                  <a:lnTo>
                    <a:pt x="430" y="0"/>
                  </a:lnTo>
                  <a:lnTo>
                    <a:pt x="430" y="330"/>
                  </a:lnTo>
                  <a:cubicBezTo>
                    <a:pt x="430" y="358"/>
                    <a:pt x="408" y="380"/>
                    <a:pt x="380" y="38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8" name="Google Shape;748;p47"/>
            <p:cNvSpPr/>
            <p:nvPr/>
          </p:nvSpPr>
          <p:spPr>
            <a:xfrm>
              <a:off x="8013245" y="3489640"/>
              <a:ext cx="61560" cy="245520"/>
            </a:xfrm>
            <a:custGeom>
              <a:rect b="b" l="l" r="r" t="t"/>
              <a:pathLst>
                <a:path extrusionOk="0" h="682" w="171">
                  <a:moveTo>
                    <a:pt x="74" y="0"/>
                  </a:moveTo>
                  <a:cubicBezTo>
                    <a:pt x="74" y="0"/>
                    <a:pt x="-15" y="133"/>
                    <a:pt x="2" y="340"/>
                  </a:cubicBezTo>
                  <a:cubicBezTo>
                    <a:pt x="19" y="546"/>
                    <a:pt x="81" y="682"/>
                    <a:pt x="86" y="682"/>
                  </a:cubicBezTo>
                  <a:cubicBezTo>
                    <a:pt x="89" y="682"/>
                    <a:pt x="150" y="573"/>
                    <a:pt x="169" y="398"/>
                  </a:cubicBezTo>
                  <a:cubicBezTo>
                    <a:pt x="187" y="223"/>
                    <a:pt x="74" y="0"/>
                    <a:pt x="74"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9" name="Google Shape;749;p47"/>
            <p:cNvSpPr/>
            <p:nvPr/>
          </p:nvSpPr>
          <p:spPr>
            <a:xfrm>
              <a:off x="8042405" y="3496120"/>
              <a:ext cx="91440" cy="240480"/>
            </a:xfrm>
            <a:custGeom>
              <a:rect b="b" l="l" r="r" t="t"/>
              <a:pathLst>
                <a:path extrusionOk="0" h="668" w="254">
                  <a:moveTo>
                    <a:pt x="227" y="0"/>
                  </a:moveTo>
                  <a:cubicBezTo>
                    <a:pt x="227" y="0"/>
                    <a:pt x="85" y="133"/>
                    <a:pt x="32" y="325"/>
                  </a:cubicBezTo>
                  <a:cubicBezTo>
                    <a:pt x="-21" y="516"/>
                    <a:pt x="8" y="668"/>
                    <a:pt x="8" y="668"/>
                  </a:cubicBezTo>
                  <a:cubicBezTo>
                    <a:pt x="8" y="668"/>
                    <a:pt x="133" y="637"/>
                    <a:pt x="215" y="432"/>
                  </a:cubicBezTo>
                  <a:cubicBezTo>
                    <a:pt x="296" y="228"/>
                    <a:pt x="227" y="0"/>
                    <a:pt x="227"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0" name="Google Shape;750;p47"/>
            <p:cNvSpPr/>
            <p:nvPr/>
          </p:nvSpPr>
          <p:spPr>
            <a:xfrm>
              <a:off x="7990205" y="3504760"/>
              <a:ext cx="60840" cy="232920"/>
            </a:xfrm>
            <a:custGeom>
              <a:rect b="b" l="l" r="r" t="t"/>
              <a:pathLst>
                <a:path extrusionOk="0" h="647" w="169">
                  <a:moveTo>
                    <a:pt x="40" y="0"/>
                  </a:moveTo>
                  <a:cubicBezTo>
                    <a:pt x="40" y="0"/>
                    <a:pt x="-33" y="139"/>
                    <a:pt x="17" y="335"/>
                  </a:cubicBezTo>
                  <a:cubicBezTo>
                    <a:pt x="68" y="533"/>
                    <a:pt x="158" y="647"/>
                    <a:pt x="158" y="647"/>
                  </a:cubicBezTo>
                  <a:cubicBezTo>
                    <a:pt x="158" y="647"/>
                    <a:pt x="181" y="451"/>
                    <a:pt x="160" y="279"/>
                  </a:cubicBezTo>
                  <a:cubicBezTo>
                    <a:pt x="138" y="106"/>
                    <a:pt x="40" y="0"/>
                    <a:pt x="40"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1" name="Google Shape;751;p47"/>
            <p:cNvSpPr/>
            <p:nvPr/>
          </p:nvSpPr>
          <p:spPr>
            <a:xfrm>
              <a:off x="8071205" y="3566320"/>
              <a:ext cx="94680" cy="180000"/>
            </a:xfrm>
            <a:custGeom>
              <a:rect b="b" l="l" r="r" t="t"/>
              <a:pathLst>
                <a:path extrusionOk="0" h="500" w="263">
                  <a:moveTo>
                    <a:pt x="259" y="0"/>
                  </a:moveTo>
                  <a:cubicBezTo>
                    <a:pt x="259" y="0"/>
                    <a:pt x="149" y="51"/>
                    <a:pt x="76" y="209"/>
                  </a:cubicBezTo>
                  <a:cubicBezTo>
                    <a:pt x="4" y="366"/>
                    <a:pt x="0" y="500"/>
                    <a:pt x="0" y="500"/>
                  </a:cubicBezTo>
                  <a:cubicBezTo>
                    <a:pt x="0" y="500"/>
                    <a:pt x="126" y="451"/>
                    <a:pt x="206" y="309"/>
                  </a:cubicBezTo>
                  <a:cubicBezTo>
                    <a:pt x="285" y="167"/>
                    <a:pt x="259" y="0"/>
                    <a:pt x="259"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2" name="Google Shape;752;p47"/>
            <p:cNvSpPr/>
            <p:nvPr/>
          </p:nvSpPr>
          <p:spPr>
            <a:xfrm>
              <a:off x="7952765" y="3624280"/>
              <a:ext cx="95400" cy="125280"/>
            </a:xfrm>
            <a:custGeom>
              <a:rect b="b" l="l" r="r" t="t"/>
              <a:pathLst>
                <a:path extrusionOk="0" h="348" w="265">
                  <a:moveTo>
                    <a:pt x="0" y="0"/>
                  </a:moveTo>
                  <a:cubicBezTo>
                    <a:pt x="3" y="3"/>
                    <a:pt x="7" y="149"/>
                    <a:pt x="82" y="240"/>
                  </a:cubicBezTo>
                  <a:cubicBezTo>
                    <a:pt x="158" y="331"/>
                    <a:pt x="265" y="348"/>
                    <a:pt x="265" y="348"/>
                  </a:cubicBezTo>
                  <a:cubicBezTo>
                    <a:pt x="265" y="348"/>
                    <a:pt x="254" y="233"/>
                    <a:pt x="170" y="137"/>
                  </a:cubicBezTo>
                  <a:cubicBezTo>
                    <a:pt x="86" y="41"/>
                    <a:pt x="0" y="0"/>
                    <a:pt x="0"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3" name="Google Shape;753;p47"/>
            <p:cNvSpPr/>
            <p:nvPr/>
          </p:nvSpPr>
          <p:spPr>
            <a:xfrm>
              <a:off x="7966085" y="3536800"/>
              <a:ext cx="87480" cy="218160"/>
            </a:xfrm>
            <a:custGeom>
              <a:rect b="b" l="l" r="r" t="t"/>
              <a:pathLst>
                <a:path extrusionOk="0" h="606" w="243">
                  <a:moveTo>
                    <a:pt x="1" y="0"/>
                  </a:moveTo>
                  <a:cubicBezTo>
                    <a:pt x="1" y="0"/>
                    <a:pt x="-9" y="211"/>
                    <a:pt x="60" y="376"/>
                  </a:cubicBezTo>
                  <a:cubicBezTo>
                    <a:pt x="127" y="543"/>
                    <a:pt x="243" y="606"/>
                    <a:pt x="243" y="606"/>
                  </a:cubicBezTo>
                  <a:cubicBezTo>
                    <a:pt x="243" y="606"/>
                    <a:pt x="251" y="405"/>
                    <a:pt x="161" y="255"/>
                  </a:cubicBezTo>
                  <a:cubicBezTo>
                    <a:pt x="71" y="104"/>
                    <a:pt x="1" y="0"/>
                    <a:pt x="1"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4" name="Google Shape;754;p47"/>
            <p:cNvSpPr/>
            <p:nvPr/>
          </p:nvSpPr>
          <p:spPr>
            <a:xfrm>
              <a:off x="8091365" y="3613480"/>
              <a:ext cx="53280" cy="98640"/>
            </a:xfrm>
            <a:custGeom>
              <a:rect b="b" l="l" r="r" t="t"/>
              <a:pathLst>
                <a:path extrusionOk="0" h="274" w="148">
                  <a:moveTo>
                    <a:pt x="148" y="0"/>
                  </a:moveTo>
                  <a:cubicBezTo>
                    <a:pt x="150" y="0"/>
                    <a:pt x="141" y="25"/>
                    <a:pt x="127" y="62"/>
                  </a:cubicBezTo>
                  <a:cubicBezTo>
                    <a:pt x="112" y="98"/>
                    <a:pt x="90" y="146"/>
                    <a:pt x="63" y="190"/>
                  </a:cubicBezTo>
                  <a:cubicBezTo>
                    <a:pt x="37" y="234"/>
                    <a:pt x="21" y="255"/>
                    <a:pt x="13" y="265"/>
                  </a:cubicBezTo>
                  <a:cubicBezTo>
                    <a:pt x="4" y="276"/>
                    <a:pt x="3" y="275"/>
                    <a:pt x="1" y="274"/>
                  </a:cubicBezTo>
                  <a:cubicBezTo>
                    <a:pt x="-2" y="271"/>
                    <a:pt x="2" y="271"/>
                    <a:pt x="54" y="184"/>
                  </a:cubicBezTo>
                  <a:cubicBezTo>
                    <a:pt x="106" y="97"/>
                    <a:pt x="143" y="0"/>
                    <a:pt x="148"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5" name="Google Shape;755;p47"/>
            <p:cNvSpPr/>
            <p:nvPr/>
          </p:nvSpPr>
          <p:spPr>
            <a:xfrm>
              <a:off x="7985525" y="3610960"/>
              <a:ext cx="63000" cy="126000"/>
            </a:xfrm>
            <a:custGeom>
              <a:rect b="b" l="l" r="r" t="t"/>
              <a:pathLst>
                <a:path extrusionOk="0" h="350" w="175">
                  <a:moveTo>
                    <a:pt x="0" y="0"/>
                  </a:moveTo>
                  <a:cubicBezTo>
                    <a:pt x="2" y="-1"/>
                    <a:pt x="9" y="32"/>
                    <a:pt x="26" y="79"/>
                  </a:cubicBezTo>
                  <a:cubicBezTo>
                    <a:pt x="41" y="125"/>
                    <a:pt x="68" y="186"/>
                    <a:pt x="102" y="240"/>
                  </a:cubicBezTo>
                  <a:cubicBezTo>
                    <a:pt x="135" y="295"/>
                    <a:pt x="156" y="320"/>
                    <a:pt x="166" y="333"/>
                  </a:cubicBezTo>
                  <a:cubicBezTo>
                    <a:pt x="176" y="348"/>
                    <a:pt x="176" y="349"/>
                    <a:pt x="174" y="349"/>
                  </a:cubicBezTo>
                  <a:cubicBezTo>
                    <a:pt x="174" y="350"/>
                    <a:pt x="172" y="351"/>
                    <a:pt x="160" y="339"/>
                  </a:cubicBezTo>
                  <a:cubicBezTo>
                    <a:pt x="149" y="327"/>
                    <a:pt x="127" y="301"/>
                    <a:pt x="93" y="246"/>
                  </a:cubicBezTo>
                  <a:cubicBezTo>
                    <a:pt x="59" y="191"/>
                    <a:pt x="32" y="130"/>
                    <a:pt x="17" y="83"/>
                  </a:cubicBezTo>
                  <a:cubicBezTo>
                    <a:pt x="3" y="35"/>
                    <a:pt x="-2" y="2"/>
                    <a:pt x="0"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6" name="Google Shape;756;p47"/>
            <p:cNvSpPr/>
            <p:nvPr/>
          </p:nvSpPr>
          <p:spPr>
            <a:xfrm>
              <a:off x="8034485" y="3477040"/>
              <a:ext cx="47160" cy="280080"/>
            </a:xfrm>
            <a:custGeom>
              <a:rect b="b" l="l" r="r" t="t"/>
              <a:pathLst>
                <a:path extrusionOk="0" h="778" w="131">
                  <a:moveTo>
                    <a:pt x="108" y="0"/>
                  </a:moveTo>
                  <a:cubicBezTo>
                    <a:pt x="108" y="0"/>
                    <a:pt x="22" y="150"/>
                    <a:pt x="4" y="332"/>
                  </a:cubicBezTo>
                  <a:cubicBezTo>
                    <a:pt x="-16" y="514"/>
                    <a:pt x="53" y="778"/>
                    <a:pt x="53" y="778"/>
                  </a:cubicBezTo>
                  <a:cubicBezTo>
                    <a:pt x="53" y="778"/>
                    <a:pt x="84" y="774"/>
                    <a:pt x="112" y="644"/>
                  </a:cubicBezTo>
                  <a:cubicBezTo>
                    <a:pt x="140" y="514"/>
                    <a:pt x="128" y="320"/>
                    <a:pt x="130" y="227"/>
                  </a:cubicBezTo>
                  <a:cubicBezTo>
                    <a:pt x="131" y="134"/>
                    <a:pt x="108" y="0"/>
                    <a:pt x="108"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7" name="Google Shape;757;p47"/>
            <p:cNvSpPr/>
            <p:nvPr/>
          </p:nvSpPr>
          <p:spPr>
            <a:xfrm>
              <a:off x="8066165" y="3547960"/>
              <a:ext cx="46080" cy="211680"/>
            </a:xfrm>
            <a:custGeom>
              <a:rect b="b" l="l" r="r" t="t"/>
              <a:pathLst>
                <a:path extrusionOk="0" h="588" w="128">
                  <a:moveTo>
                    <a:pt x="124" y="0"/>
                  </a:moveTo>
                  <a:cubicBezTo>
                    <a:pt x="124" y="0"/>
                    <a:pt x="10" y="214"/>
                    <a:pt x="2" y="368"/>
                  </a:cubicBezTo>
                  <a:cubicBezTo>
                    <a:pt x="-7" y="521"/>
                    <a:pt x="19" y="588"/>
                    <a:pt x="19" y="588"/>
                  </a:cubicBezTo>
                  <a:lnTo>
                    <a:pt x="100" y="575"/>
                  </a:lnTo>
                  <a:cubicBezTo>
                    <a:pt x="100" y="575"/>
                    <a:pt x="84" y="360"/>
                    <a:pt x="112" y="208"/>
                  </a:cubicBezTo>
                  <a:cubicBezTo>
                    <a:pt x="140" y="56"/>
                    <a:pt x="124" y="0"/>
                    <a:pt x="124"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8" name="Google Shape;758;p47"/>
            <p:cNvSpPr/>
            <p:nvPr/>
          </p:nvSpPr>
          <p:spPr>
            <a:xfrm>
              <a:off x="7955285" y="3712840"/>
              <a:ext cx="205920" cy="58680"/>
            </a:xfrm>
            <a:custGeom>
              <a:rect b="b" l="l" r="r" t="t"/>
              <a:pathLst>
                <a:path extrusionOk="0" h="163" w="572">
                  <a:moveTo>
                    <a:pt x="549" y="163"/>
                  </a:moveTo>
                  <a:lnTo>
                    <a:pt x="23" y="163"/>
                  </a:lnTo>
                  <a:cubicBezTo>
                    <a:pt x="11" y="163"/>
                    <a:pt x="0" y="152"/>
                    <a:pt x="0" y="138"/>
                  </a:cubicBezTo>
                  <a:lnTo>
                    <a:pt x="0" y="24"/>
                  </a:lnTo>
                  <a:cubicBezTo>
                    <a:pt x="0" y="10"/>
                    <a:pt x="11" y="0"/>
                    <a:pt x="23" y="0"/>
                  </a:cubicBezTo>
                  <a:lnTo>
                    <a:pt x="549" y="0"/>
                  </a:lnTo>
                  <a:cubicBezTo>
                    <a:pt x="562" y="0"/>
                    <a:pt x="572" y="10"/>
                    <a:pt x="572" y="24"/>
                  </a:cubicBezTo>
                  <a:lnTo>
                    <a:pt x="572" y="138"/>
                  </a:lnTo>
                  <a:cubicBezTo>
                    <a:pt x="572" y="152"/>
                    <a:pt x="562" y="163"/>
                    <a:pt x="549" y="163"/>
                  </a:cubicBezTo>
                  <a:close/>
                </a:path>
              </a:pathLst>
            </a:custGeom>
            <a:solidFill>
              <a:schemeClr val="accent3"/>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9" name="Google Shape;759;p47"/>
            <p:cNvSpPr/>
            <p:nvPr/>
          </p:nvSpPr>
          <p:spPr>
            <a:xfrm>
              <a:off x="6134765" y="3945400"/>
              <a:ext cx="2051640" cy="620280"/>
            </a:xfrm>
            <a:custGeom>
              <a:rect b="b" l="l" r="r" t="t"/>
              <a:pathLst>
                <a:path extrusionOk="0" h="1723" w="5699">
                  <a:moveTo>
                    <a:pt x="5692" y="0"/>
                  </a:moveTo>
                  <a:lnTo>
                    <a:pt x="8" y="0"/>
                  </a:lnTo>
                  <a:cubicBezTo>
                    <a:pt x="4" y="0"/>
                    <a:pt x="0" y="4"/>
                    <a:pt x="0" y="8"/>
                  </a:cubicBezTo>
                  <a:lnTo>
                    <a:pt x="0" y="1715"/>
                  </a:lnTo>
                  <a:cubicBezTo>
                    <a:pt x="0" y="1720"/>
                    <a:pt x="4" y="1723"/>
                    <a:pt x="8" y="1723"/>
                  </a:cubicBezTo>
                  <a:lnTo>
                    <a:pt x="5692" y="1723"/>
                  </a:lnTo>
                  <a:cubicBezTo>
                    <a:pt x="5696" y="1723"/>
                    <a:pt x="5699" y="1720"/>
                    <a:pt x="5699" y="1715"/>
                  </a:cubicBezTo>
                  <a:lnTo>
                    <a:pt x="5699" y="8"/>
                  </a:lnTo>
                  <a:cubicBezTo>
                    <a:pt x="5699" y="4"/>
                    <a:pt x="5696" y="0"/>
                    <a:pt x="569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0" name="Google Shape;760;p47"/>
            <p:cNvSpPr/>
            <p:nvPr/>
          </p:nvSpPr>
          <p:spPr>
            <a:xfrm>
              <a:off x="6073925" y="3889960"/>
              <a:ext cx="2173680" cy="87480"/>
            </a:xfrm>
            <a:custGeom>
              <a:rect b="b" l="l" r="r" t="t"/>
              <a:pathLst>
                <a:path extrusionOk="0" h="243" w="6038">
                  <a:moveTo>
                    <a:pt x="5993" y="0"/>
                  </a:moveTo>
                  <a:lnTo>
                    <a:pt x="45" y="0"/>
                  </a:lnTo>
                  <a:cubicBezTo>
                    <a:pt x="20" y="0"/>
                    <a:pt x="0" y="21"/>
                    <a:pt x="0" y="47"/>
                  </a:cubicBezTo>
                  <a:lnTo>
                    <a:pt x="0" y="196"/>
                  </a:lnTo>
                  <a:cubicBezTo>
                    <a:pt x="0" y="222"/>
                    <a:pt x="20" y="243"/>
                    <a:pt x="45" y="243"/>
                  </a:cubicBezTo>
                  <a:lnTo>
                    <a:pt x="5993" y="243"/>
                  </a:lnTo>
                  <a:cubicBezTo>
                    <a:pt x="6018" y="243"/>
                    <a:pt x="6038" y="222"/>
                    <a:pt x="6038" y="196"/>
                  </a:cubicBezTo>
                  <a:lnTo>
                    <a:pt x="6038" y="47"/>
                  </a:lnTo>
                  <a:cubicBezTo>
                    <a:pt x="6038" y="21"/>
                    <a:pt x="6018" y="0"/>
                    <a:pt x="5993" y="0"/>
                  </a:cubicBezTo>
                  <a:close/>
                </a:path>
              </a:pathLst>
            </a:custGeom>
            <a:solidFill>
              <a:schemeClr val="dk1"/>
            </a:solidFill>
            <a:ln>
              <a:noFill/>
            </a:ln>
          </p:spPr>
          <p:txBody>
            <a:bodyPr anchorCtr="1" anchor="ctr" bIns="42475" lIns="90000" spcFirstLastPara="1" rIns="90000" wrap="square" tIns="42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8"/>
          <p:cNvSpPr txBox="1"/>
          <p:nvPr>
            <p:ph type="title"/>
          </p:nvPr>
        </p:nvSpPr>
        <p:spPr>
          <a:xfrm>
            <a:off x="838950" y="691525"/>
            <a:ext cx="7466100" cy="6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Model</a:t>
            </a:r>
            <a:endParaRPr/>
          </a:p>
        </p:txBody>
      </p:sp>
      <p:sp>
        <p:nvSpPr>
          <p:cNvPr id="766" name="Google Shape;766;p48"/>
          <p:cNvSpPr txBox="1"/>
          <p:nvPr>
            <p:ph idx="1" type="subTitle"/>
          </p:nvPr>
        </p:nvSpPr>
        <p:spPr>
          <a:xfrm>
            <a:off x="838950" y="1420750"/>
            <a:ext cx="7466100" cy="13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Random Forest </a:t>
            </a:r>
            <a:r>
              <a:rPr lang="en" sz="1400"/>
              <a:t>and </a:t>
            </a:r>
            <a:r>
              <a:rPr b="1" lang="en" sz="1400"/>
              <a:t>Gradient Boosting Regressor</a:t>
            </a:r>
            <a:r>
              <a:rPr lang="en" sz="1400"/>
              <a:t> performed the best with the dataset:</a:t>
            </a:r>
            <a:endParaRPr sz="1400"/>
          </a:p>
          <a:p>
            <a:pPr indent="0" lvl="0" marL="0" rtl="0" algn="l">
              <a:spcBef>
                <a:spcPts val="1000"/>
              </a:spcBef>
              <a:spcAft>
                <a:spcPts val="0"/>
              </a:spcAft>
              <a:buClr>
                <a:schemeClr val="dk1"/>
              </a:buClr>
              <a:buSzPts val="1100"/>
              <a:buFont typeface="Arial"/>
              <a:buNone/>
            </a:pPr>
            <a:r>
              <a:rPr lang="en" sz="1400" u="sng"/>
              <a:t>Random Forest</a:t>
            </a:r>
            <a:r>
              <a:rPr lang="en" sz="1400"/>
              <a:t> slightly stronger</a:t>
            </a:r>
            <a:endParaRPr sz="1400"/>
          </a:p>
          <a:p>
            <a:pPr indent="-317500" lvl="0" marL="457200" rtl="0" algn="l">
              <a:spcBef>
                <a:spcPts val="1000"/>
              </a:spcBef>
              <a:spcAft>
                <a:spcPts val="0"/>
              </a:spcAft>
              <a:buClr>
                <a:schemeClr val="dk2"/>
              </a:buClr>
              <a:buSzPts val="1400"/>
              <a:buFont typeface="Nunito"/>
              <a:buChar char="●"/>
            </a:pPr>
            <a:r>
              <a:rPr b="1" lang="en" sz="1400">
                <a:solidFill>
                  <a:schemeClr val="dk2"/>
                </a:solidFill>
              </a:rPr>
              <a:t>Mean Squared Error (MSE) = 16.970346</a:t>
            </a:r>
            <a:endParaRPr b="1" sz="1400">
              <a:solidFill>
                <a:schemeClr val="dk2"/>
              </a:solidFill>
            </a:endParaRPr>
          </a:p>
          <a:p>
            <a:pPr indent="-317500" lvl="0" marL="457200" rtl="0" algn="l">
              <a:spcBef>
                <a:spcPts val="0"/>
              </a:spcBef>
              <a:spcAft>
                <a:spcPts val="0"/>
              </a:spcAft>
              <a:buClr>
                <a:schemeClr val="dk2"/>
              </a:buClr>
              <a:buSzPts val="1400"/>
              <a:buFont typeface="Nunito"/>
              <a:buChar char="●"/>
            </a:pPr>
            <a:r>
              <a:rPr b="1" lang="en" sz="1400">
                <a:solidFill>
                  <a:schemeClr val="dk2"/>
                </a:solidFill>
              </a:rPr>
              <a:t>R-Squared (R2) = 0.531121</a:t>
            </a:r>
            <a:endParaRPr b="1" sz="1400">
              <a:solidFill>
                <a:schemeClr val="dk2"/>
              </a:solidFill>
            </a:endParaRPr>
          </a:p>
        </p:txBody>
      </p:sp>
      <p:sp>
        <p:nvSpPr>
          <p:cNvPr id="767" name="Google Shape;767;p48"/>
          <p:cNvSpPr/>
          <p:nvPr/>
        </p:nvSpPr>
        <p:spPr>
          <a:xfrm>
            <a:off x="1409781" y="4551575"/>
            <a:ext cx="2919425"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768" name="Google Shape;768;p48"/>
          <p:cNvPicPr preferRelativeResize="0"/>
          <p:nvPr/>
        </p:nvPicPr>
        <p:blipFill rotWithShape="1">
          <a:blip r:embed="rId3">
            <a:alphaModFix/>
          </a:blip>
          <a:srcRect b="0" l="11551" r="0" t="13793"/>
          <a:stretch/>
        </p:blipFill>
        <p:spPr>
          <a:xfrm>
            <a:off x="1740075" y="2832180"/>
            <a:ext cx="5663851" cy="14041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9"/>
          <p:cNvSpPr txBox="1"/>
          <p:nvPr>
            <p:ph type="title"/>
          </p:nvPr>
        </p:nvSpPr>
        <p:spPr>
          <a:xfrm>
            <a:off x="811975" y="649350"/>
            <a:ext cx="74406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Binary</a:t>
            </a:r>
            <a:r>
              <a:rPr lang="en"/>
              <a:t> Model</a:t>
            </a:r>
            <a:endParaRPr/>
          </a:p>
        </p:txBody>
      </p:sp>
      <p:sp>
        <p:nvSpPr>
          <p:cNvPr id="774" name="Google Shape;774;p49"/>
          <p:cNvSpPr txBox="1"/>
          <p:nvPr>
            <p:ph idx="1" type="subTitle"/>
          </p:nvPr>
        </p:nvSpPr>
        <p:spPr>
          <a:xfrm>
            <a:off x="811975" y="1373238"/>
            <a:ext cx="7440600" cy="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Random Forest</a:t>
            </a:r>
            <a:r>
              <a:rPr lang="en" sz="1500"/>
              <a:t> and</a:t>
            </a:r>
            <a:r>
              <a:rPr b="1" lang="en" sz="1500"/>
              <a:t> Gradient Boosting Regressor</a:t>
            </a:r>
            <a:r>
              <a:rPr lang="en" sz="1500"/>
              <a:t> performed the best with the dataset:</a:t>
            </a:r>
            <a:endParaRPr sz="1500"/>
          </a:p>
          <a:p>
            <a:pPr indent="0" lvl="0" marL="0" rtl="0" algn="l">
              <a:spcBef>
                <a:spcPts val="1000"/>
              </a:spcBef>
              <a:spcAft>
                <a:spcPts val="0"/>
              </a:spcAft>
              <a:buNone/>
            </a:pPr>
            <a:r>
              <a:rPr lang="en" sz="1500" u="sng"/>
              <a:t>Gradient Boosting Regressor</a:t>
            </a:r>
            <a:r>
              <a:rPr lang="en" sz="1500"/>
              <a:t> slightly stronger</a:t>
            </a:r>
            <a:endParaRPr sz="1500"/>
          </a:p>
          <a:p>
            <a:pPr indent="0" lvl="0" marL="0" rtl="0" algn="l">
              <a:spcBef>
                <a:spcPts val="1000"/>
              </a:spcBef>
              <a:spcAft>
                <a:spcPts val="0"/>
              </a:spcAft>
              <a:buNone/>
            </a:pPr>
            <a:r>
              <a:t/>
            </a:r>
            <a:endParaRPr sz="1400"/>
          </a:p>
        </p:txBody>
      </p:sp>
      <p:sp>
        <p:nvSpPr>
          <p:cNvPr id="775" name="Google Shape;775;p49"/>
          <p:cNvSpPr/>
          <p:nvPr/>
        </p:nvSpPr>
        <p:spPr>
          <a:xfrm>
            <a:off x="1452381" y="4551550"/>
            <a:ext cx="2919425"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776" name="Google Shape;776;p49"/>
          <p:cNvPicPr preferRelativeResize="0"/>
          <p:nvPr/>
        </p:nvPicPr>
        <p:blipFill rotWithShape="1">
          <a:blip r:embed="rId3">
            <a:alphaModFix/>
          </a:blip>
          <a:srcRect b="0" l="10410" r="0" t="10329"/>
          <a:stretch/>
        </p:blipFill>
        <p:spPr>
          <a:xfrm>
            <a:off x="3266617" y="2412250"/>
            <a:ext cx="4455869" cy="1504175"/>
          </a:xfrm>
          <a:prstGeom prst="rect">
            <a:avLst/>
          </a:prstGeom>
          <a:noFill/>
          <a:ln>
            <a:noFill/>
          </a:ln>
        </p:spPr>
      </p:pic>
      <p:sp>
        <p:nvSpPr>
          <p:cNvPr id="777" name="Google Shape;777;p49"/>
          <p:cNvSpPr txBox="1"/>
          <p:nvPr/>
        </p:nvSpPr>
        <p:spPr>
          <a:xfrm>
            <a:off x="899150" y="3061450"/>
            <a:ext cx="14052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778" name="Google Shape;778;p49"/>
          <p:cNvSpPr txBox="1"/>
          <p:nvPr/>
        </p:nvSpPr>
        <p:spPr>
          <a:xfrm>
            <a:off x="1324925" y="2412250"/>
            <a:ext cx="1733100" cy="18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Montserrat"/>
                <a:ea typeface="Montserrat"/>
                <a:cs typeface="Montserrat"/>
                <a:sym typeface="Montserrat"/>
              </a:rPr>
              <a:t>Accuracy = 83%</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dk2"/>
                </a:solidFill>
                <a:latin typeface="Montserrat"/>
                <a:ea typeface="Montserrat"/>
                <a:cs typeface="Montserrat"/>
                <a:sym typeface="Montserrat"/>
              </a:rPr>
              <a:t>Precision =  76%</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dk2"/>
                </a:solidFill>
                <a:latin typeface="Montserrat"/>
                <a:ea typeface="Montserrat"/>
                <a:cs typeface="Montserrat"/>
                <a:sym typeface="Montserrat"/>
              </a:rPr>
              <a:t>Recall = 88%</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dk2"/>
                </a:solidFill>
                <a:latin typeface="Montserrat"/>
                <a:ea typeface="Montserrat"/>
                <a:cs typeface="Montserrat"/>
                <a:sym typeface="Montserrat"/>
              </a:rPr>
              <a:t>F-1 Score = 81%</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2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0"/>
          <p:cNvSpPr txBox="1"/>
          <p:nvPr>
            <p:ph type="title"/>
          </p:nvPr>
        </p:nvSpPr>
        <p:spPr>
          <a:xfrm>
            <a:off x="811975" y="392150"/>
            <a:ext cx="704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Linear </a:t>
            </a:r>
            <a:r>
              <a:rPr lang="en" sz="2900"/>
              <a:t>Model Key Factors</a:t>
            </a:r>
            <a:endParaRPr sz="2900"/>
          </a:p>
        </p:txBody>
      </p:sp>
      <p:sp>
        <p:nvSpPr>
          <p:cNvPr id="784" name="Google Shape;784;p50"/>
          <p:cNvSpPr txBox="1"/>
          <p:nvPr>
            <p:ph idx="1" type="subTitle"/>
          </p:nvPr>
        </p:nvSpPr>
        <p:spPr>
          <a:xfrm>
            <a:off x="811975" y="1653825"/>
            <a:ext cx="7538100" cy="27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rPr>
              <a:t>Key:</a:t>
            </a:r>
            <a:endParaRPr b="1" sz="1500">
              <a:solidFill>
                <a:schemeClr val="dk2"/>
              </a:solidFill>
            </a:endParaRPr>
          </a:p>
          <a:p>
            <a:pPr indent="-323850" lvl="0" marL="457200" rtl="0" algn="l">
              <a:spcBef>
                <a:spcPts val="0"/>
              </a:spcBef>
              <a:spcAft>
                <a:spcPts val="0"/>
              </a:spcAft>
              <a:buSzPts val="1500"/>
              <a:buAutoNum type="arabicPeriod"/>
            </a:pPr>
            <a:r>
              <a:rPr lang="en" sz="1500"/>
              <a:t>Publish Year</a:t>
            </a:r>
            <a:endParaRPr sz="1500"/>
          </a:p>
          <a:p>
            <a:pPr indent="-323850" lvl="0" marL="457200" rtl="0" algn="l">
              <a:spcBef>
                <a:spcPts val="0"/>
              </a:spcBef>
              <a:spcAft>
                <a:spcPts val="0"/>
              </a:spcAft>
              <a:buSzPts val="1500"/>
              <a:buAutoNum type="arabicPeriod"/>
            </a:pPr>
            <a:r>
              <a:rPr lang="en" sz="1500"/>
              <a:t>Views</a:t>
            </a:r>
            <a:endParaRPr sz="1500"/>
          </a:p>
          <a:p>
            <a:pPr indent="-323850" lvl="0" marL="457200" rtl="0" algn="l">
              <a:spcBef>
                <a:spcPts val="0"/>
              </a:spcBef>
              <a:spcAft>
                <a:spcPts val="0"/>
              </a:spcAft>
              <a:buSzPts val="1500"/>
              <a:buAutoNum type="arabicPeriod"/>
            </a:pPr>
            <a:r>
              <a:rPr lang="en" sz="1500" u="sng"/>
              <a:t>Subscribers</a:t>
            </a:r>
            <a:endParaRPr sz="1500" u="sng"/>
          </a:p>
          <a:p>
            <a:pPr indent="-323850" lvl="0" marL="457200" rtl="0" algn="l">
              <a:spcBef>
                <a:spcPts val="0"/>
              </a:spcBef>
              <a:spcAft>
                <a:spcPts val="0"/>
              </a:spcAft>
              <a:buSzPts val="1500"/>
              <a:buAutoNum type="arabicPeriod"/>
            </a:pPr>
            <a:r>
              <a:rPr lang="en" sz="1500"/>
              <a:t>Dislikes (??)</a:t>
            </a:r>
            <a:endParaRPr sz="1500"/>
          </a:p>
          <a:p>
            <a:pPr indent="-323850" lvl="0" marL="457200" rtl="0" algn="l">
              <a:spcBef>
                <a:spcPts val="0"/>
              </a:spcBef>
              <a:spcAft>
                <a:spcPts val="0"/>
              </a:spcAft>
              <a:buSzPts val="1500"/>
              <a:buAutoNum type="arabicPeriod"/>
            </a:pPr>
            <a:r>
              <a:rPr lang="en" sz="1500"/>
              <a:t>Video Duration</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solidFill>
                  <a:schemeClr val="dk2"/>
                </a:solidFill>
              </a:rPr>
              <a:t>Insignificant:</a:t>
            </a:r>
            <a:endParaRPr b="1" sz="1500">
              <a:solidFill>
                <a:schemeClr val="dk2"/>
              </a:solidFill>
            </a:endParaRPr>
          </a:p>
          <a:p>
            <a:pPr indent="-323850" lvl="0" marL="457200" rtl="0" algn="l">
              <a:spcBef>
                <a:spcPts val="0"/>
              </a:spcBef>
              <a:spcAft>
                <a:spcPts val="0"/>
              </a:spcAft>
              <a:buSzPts val="1500"/>
              <a:buChar char="●"/>
            </a:pPr>
            <a:r>
              <a:rPr lang="en" sz="1500"/>
              <a:t>Publish Times Besides Year (Month, Day, Hour)</a:t>
            </a:r>
            <a:endParaRPr sz="1500"/>
          </a:p>
          <a:p>
            <a:pPr indent="-323850" lvl="0" marL="914400" rtl="0" algn="l">
              <a:spcBef>
                <a:spcPts val="0"/>
              </a:spcBef>
              <a:spcAft>
                <a:spcPts val="0"/>
              </a:spcAft>
              <a:buSzPts val="1500"/>
              <a:buAutoNum type="alphaLcPeriod"/>
            </a:pPr>
            <a:r>
              <a:rPr lang="en" sz="1500"/>
              <a:t>Publish Hour = Irrelevant</a:t>
            </a:r>
            <a:endParaRPr sz="1500"/>
          </a:p>
        </p:txBody>
      </p:sp>
      <p:sp>
        <p:nvSpPr>
          <p:cNvPr id="785" name="Google Shape;785;p50"/>
          <p:cNvSpPr/>
          <p:nvPr/>
        </p:nvSpPr>
        <p:spPr>
          <a:xfrm>
            <a:off x="1452381" y="4551575"/>
            <a:ext cx="2919425"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786" name="Google Shape;786;p50"/>
          <p:cNvPicPr preferRelativeResize="0"/>
          <p:nvPr/>
        </p:nvPicPr>
        <p:blipFill>
          <a:blip r:embed="rId3">
            <a:alphaModFix/>
          </a:blip>
          <a:stretch>
            <a:fillRect/>
          </a:stretch>
        </p:blipFill>
        <p:spPr>
          <a:xfrm>
            <a:off x="3516375" y="885425"/>
            <a:ext cx="5044877" cy="2911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1"/>
          <p:cNvSpPr txBox="1"/>
          <p:nvPr>
            <p:ph type="title"/>
          </p:nvPr>
        </p:nvSpPr>
        <p:spPr>
          <a:xfrm>
            <a:off x="811975" y="434700"/>
            <a:ext cx="6835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Binary Model </a:t>
            </a:r>
            <a:r>
              <a:rPr lang="en" sz="2700"/>
              <a:t>Key Factors</a:t>
            </a:r>
            <a:endParaRPr sz="2700"/>
          </a:p>
        </p:txBody>
      </p:sp>
      <p:sp>
        <p:nvSpPr>
          <p:cNvPr id="792" name="Google Shape;792;p51"/>
          <p:cNvSpPr txBox="1"/>
          <p:nvPr>
            <p:ph idx="1" type="subTitle"/>
          </p:nvPr>
        </p:nvSpPr>
        <p:spPr>
          <a:xfrm>
            <a:off x="811975" y="1653825"/>
            <a:ext cx="7538100" cy="27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rPr>
              <a:t>Key:</a:t>
            </a:r>
            <a:endParaRPr b="1" sz="1500">
              <a:solidFill>
                <a:schemeClr val="dk2"/>
              </a:solidFill>
            </a:endParaRPr>
          </a:p>
          <a:p>
            <a:pPr indent="-323850" lvl="0" marL="457200" rtl="0" algn="l">
              <a:spcBef>
                <a:spcPts val="0"/>
              </a:spcBef>
              <a:spcAft>
                <a:spcPts val="0"/>
              </a:spcAft>
              <a:buSzPts val="1500"/>
              <a:buAutoNum type="arabicPeriod"/>
            </a:pPr>
            <a:r>
              <a:rPr lang="en" sz="1500"/>
              <a:t>Publish Year</a:t>
            </a:r>
            <a:endParaRPr sz="1500"/>
          </a:p>
          <a:p>
            <a:pPr indent="-323850" lvl="0" marL="457200" rtl="0" algn="l">
              <a:spcBef>
                <a:spcPts val="0"/>
              </a:spcBef>
              <a:spcAft>
                <a:spcPts val="0"/>
              </a:spcAft>
              <a:buSzPts val="1500"/>
              <a:buAutoNum type="arabicPeriod"/>
            </a:pPr>
            <a:r>
              <a:rPr lang="en" sz="1500" u="sng"/>
              <a:t>Likes</a:t>
            </a:r>
            <a:endParaRPr sz="1500" u="sng"/>
          </a:p>
          <a:p>
            <a:pPr indent="-323850" lvl="0" marL="457200" rtl="0" algn="l">
              <a:spcBef>
                <a:spcPts val="0"/>
              </a:spcBef>
              <a:spcAft>
                <a:spcPts val="0"/>
              </a:spcAft>
              <a:buSzPts val="1500"/>
              <a:buAutoNum type="arabicPeriod"/>
            </a:pPr>
            <a:r>
              <a:rPr lang="en" sz="1500"/>
              <a:t>Views</a:t>
            </a:r>
            <a:endParaRPr sz="1500"/>
          </a:p>
          <a:p>
            <a:pPr indent="-323850" lvl="0" marL="457200" rtl="0" algn="l">
              <a:spcBef>
                <a:spcPts val="0"/>
              </a:spcBef>
              <a:spcAft>
                <a:spcPts val="0"/>
              </a:spcAft>
              <a:buSzPts val="1500"/>
              <a:buAutoNum type="arabicPeriod"/>
            </a:pPr>
            <a:r>
              <a:rPr lang="en" sz="1500"/>
              <a:t>Dislikes</a:t>
            </a:r>
            <a:endParaRPr sz="1500"/>
          </a:p>
          <a:p>
            <a:pPr indent="-323850" lvl="0" marL="457200" rtl="0" algn="l">
              <a:spcBef>
                <a:spcPts val="0"/>
              </a:spcBef>
              <a:spcAft>
                <a:spcPts val="0"/>
              </a:spcAft>
              <a:buSzPts val="1500"/>
              <a:buAutoNum type="arabicPeriod"/>
            </a:pPr>
            <a:r>
              <a:rPr lang="en" sz="1500"/>
              <a:t>Video Duration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solidFill>
                  <a:schemeClr val="dk2"/>
                </a:solidFill>
              </a:rPr>
              <a:t>Insignificant:</a:t>
            </a:r>
            <a:endParaRPr b="1" sz="1500">
              <a:solidFill>
                <a:schemeClr val="dk2"/>
              </a:solidFill>
            </a:endParaRPr>
          </a:p>
          <a:p>
            <a:pPr indent="-323850" lvl="0" marL="457200" rtl="0" algn="l">
              <a:spcBef>
                <a:spcPts val="0"/>
              </a:spcBef>
              <a:spcAft>
                <a:spcPts val="0"/>
              </a:spcAft>
              <a:buSzPts val="1500"/>
              <a:buChar char="●"/>
            </a:pPr>
            <a:r>
              <a:rPr lang="en" sz="1500"/>
              <a:t>Publish Times Besides Year (Month, Day, Hour)</a:t>
            </a:r>
            <a:endParaRPr sz="1500"/>
          </a:p>
          <a:p>
            <a:pPr indent="-323850" lvl="0" marL="914400" rtl="0" algn="l">
              <a:spcBef>
                <a:spcPts val="0"/>
              </a:spcBef>
              <a:spcAft>
                <a:spcPts val="0"/>
              </a:spcAft>
              <a:buSzPts val="1500"/>
              <a:buAutoNum type="alphaLcPeriod"/>
            </a:pPr>
            <a:r>
              <a:rPr lang="en" sz="1500"/>
              <a:t>Publish Hour = Irrelevant</a:t>
            </a:r>
            <a:endParaRPr sz="1500"/>
          </a:p>
        </p:txBody>
      </p:sp>
      <p:sp>
        <p:nvSpPr>
          <p:cNvPr id="793" name="Google Shape;793;p51"/>
          <p:cNvSpPr/>
          <p:nvPr/>
        </p:nvSpPr>
        <p:spPr>
          <a:xfrm>
            <a:off x="1452381" y="4551575"/>
            <a:ext cx="2919425"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794" name="Google Shape;794;p51"/>
          <p:cNvPicPr preferRelativeResize="0"/>
          <p:nvPr/>
        </p:nvPicPr>
        <p:blipFill>
          <a:blip r:embed="rId3">
            <a:alphaModFix/>
          </a:blip>
          <a:stretch>
            <a:fillRect/>
          </a:stretch>
        </p:blipFill>
        <p:spPr>
          <a:xfrm>
            <a:off x="3501625" y="926275"/>
            <a:ext cx="4990373" cy="2852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2"/>
          <p:cNvSpPr/>
          <p:nvPr/>
        </p:nvSpPr>
        <p:spPr>
          <a:xfrm>
            <a:off x="1452381" y="4551575"/>
            <a:ext cx="2919425"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800" name="Google Shape;800;p52"/>
          <p:cNvPicPr preferRelativeResize="0"/>
          <p:nvPr/>
        </p:nvPicPr>
        <p:blipFill>
          <a:blip r:embed="rId3">
            <a:alphaModFix/>
          </a:blip>
          <a:stretch>
            <a:fillRect/>
          </a:stretch>
        </p:blipFill>
        <p:spPr>
          <a:xfrm>
            <a:off x="272312" y="1495175"/>
            <a:ext cx="4384198" cy="2560876"/>
          </a:xfrm>
          <a:prstGeom prst="rect">
            <a:avLst/>
          </a:prstGeom>
          <a:noFill/>
          <a:ln>
            <a:noFill/>
          </a:ln>
        </p:spPr>
      </p:pic>
      <p:pic>
        <p:nvPicPr>
          <p:cNvPr id="801" name="Google Shape;801;p52"/>
          <p:cNvPicPr preferRelativeResize="0"/>
          <p:nvPr/>
        </p:nvPicPr>
        <p:blipFill>
          <a:blip r:embed="rId4">
            <a:alphaModFix/>
          </a:blip>
          <a:stretch>
            <a:fillRect/>
          </a:stretch>
        </p:blipFill>
        <p:spPr>
          <a:xfrm>
            <a:off x="4562588" y="1495175"/>
            <a:ext cx="4309098" cy="2463368"/>
          </a:xfrm>
          <a:prstGeom prst="rect">
            <a:avLst/>
          </a:prstGeom>
          <a:noFill/>
          <a:ln>
            <a:noFill/>
          </a:ln>
        </p:spPr>
      </p:pic>
      <p:sp>
        <p:nvSpPr>
          <p:cNvPr id="802" name="Google Shape;802;p52"/>
          <p:cNvSpPr txBox="1"/>
          <p:nvPr>
            <p:ph idx="4294967295" type="subTitle"/>
          </p:nvPr>
        </p:nvSpPr>
        <p:spPr>
          <a:xfrm>
            <a:off x="2354875" y="1087450"/>
            <a:ext cx="1095600" cy="55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t>Linear</a:t>
            </a:r>
            <a:endParaRPr b="1" sz="2000"/>
          </a:p>
        </p:txBody>
      </p:sp>
      <p:sp>
        <p:nvSpPr>
          <p:cNvPr id="803" name="Google Shape;803;p52"/>
          <p:cNvSpPr txBox="1"/>
          <p:nvPr>
            <p:ph idx="4294967295" type="subTitle"/>
          </p:nvPr>
        </p:nvSpPr>
        <p:spPr>
          <a:xfrm>
            <a:off x="6416113" y="1087450"/>
            <a:ext cx="1232100" cy="55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t>Binary</a:t>
            </a:r>
            <a:endParaRPr b="1"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27" name="Google Shape;327;p26"/>
          <p:cNvSpPr txBox="1"/>
          <p:nvPr>
            <p:ph idx="2" type="title"/>
          </p:nvPr>
        </p:nvSpPr>
        <p:spPr>
          <a:xfrm>
            <a:off x="1427977"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28" name="Google Shape;328;p26"/>
          <p:cNvSpPr txBox="1"/>
          <p:nvPr>
            <p:ph idx="3" type="title"/>
          </p:nvPr>
        </p:nvSpPr>
        <p:spPr>
          <a:xfrm>
            <a:off x="2700215" y="298724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29" name="Google Shape;329;p26"/>
          <p:cNvSpPr txBox="1"/>
          <p:nvPr>
            <p:ph idx="4" type="title"/>
          </p:nvPr>
        </p:nvSpPr>
        <p:spPr>
          <a:xfrm>
            <a:off x="4127252"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0" name="Google Shape;330;p26"/>
          <p:cNvSpPr txBox="1"/>
          <p:nvPr>
            <p:ph idx="5" type="title"/>
          </p:nvPr>
        </p:nvSpPr>
        <p:spPr>
          <a:xfrm>
            <a:off x="5399490" y="298724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31" name="Google Shape;331;p26"/>
          <p:cNvSpPr txBox="1"/>
          <p:nvPr>
            <p:ph idx="6" type="title"/>
          </p:nvPr>
        </p:nvSpPr>
        <p:spPr>
          <a:xfrm>
            <a:off x="6826527"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2" name="Google Shape;332;p26"/>
          <p:cNvSpPr txBox="1"/>
          <p:nvPr>
            <p:ph idx="1" type="subTitle"/>
          </p:nvPr>
        </p:nvSpPr>
        <p:spPr>
          <a:xfrm>
            <a:off x="719975" y="20402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333" name="Google Shape;333;p26"/>
          <p:cNvSpPr txBox="1"/>
          <p:nvPr>
            <p:ph idx="8" type="subTitle"/>
          </p:nvPr>
        </p:nvSpPr>
        <p:spPr>
          <a:xfrm>
            <a:off x="3419250" y="20402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334" name="Google Shape;334;p26"/>
          <p:cNvSpPr txBox="1"/>
          <p:nvPr>
            <p:ph idx="9" type="subTitle"/>
          </p:nvPr>
        </p:nvSpPr>
        <p:spPr>
          <a:xfrm>
            <a:off x="6118525" y="20402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35" name="Google Shape;335;p26"/>
          <p:cNvSpPr txBox="1"/>
          <p:nvPr>
            <p:ph idx="13" type="subTitle"/>
          </p:nvPr>
        </p:nvSpPr>
        <p:spPr>
          <a:xfrm>
            <a:off x="1992213" y="35467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336" name="Google Shape;336;p26"/>
          <p:cNvSpPr txBox="1"/>
          <p:nvPr>
            <p:ph idx="14" type="subTitle"/>
          </p:nvPr>
        </p:nvSpPr>
        <p:spPr>
          <a:xfrm>
            <a:off x="4691488" y="35467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37" name="Google Shape;337;p26"/>
          <p:cNvSpPr/>
          <p:nvPr/>
        </p:nvSpPr>
        <p:spPr>
          <a:xfrm>
            <a:off x="1427963" y="457200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 name="Google Shape;338;p26"/>
          <p:cNvSpPr/>
          <p:nvPr/>
        </p:nvSpPr>
        <p:spPr>
          <a:xfrm>
            <a:off x="1427965" y="4552088"/>
            <a:ext cx="277850"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3"/>
          <p:cNvSpPr txBox="1"/>
          <p:nvPr>
            <p:ph type="title"/>
          </p:nvPr>
        </p:nvSpPr>
        <p:spPr>
          <a:xfrm>
            <a:off x="2422950" y="2133600"/>
            <a:ext cx="4298100" cy="87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Time!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54"/>
          <p:cNvPicPr preferRelativeResize="0"/>
          <p:nvPr/>
        </p:nvPicPr>
        <p:blipFill>
          <a:blip r:embed="rId3">
            <a:alphaModFix/>
          </a:blip>
          <a:stretch>
            <a:fillRect/>
          </a:stretch>
        </p:blipFill>
        <p:spPr>
          <a:xfrm>
            <a:off x="1552788" y="3416300"/>
            <a:ext cx="2335850" cy="921300"/>
          </a:xfrm>
          <a:prstGeom prst="rect">
            <a:avLst/>
          </a:prstGeom>
          <a:noFill/>
          <a:ln>
            <a:noFill/>
          </a:ln>
        </p:spPr>
      </p:pic>
      <p:pic>
        <p:nvPicPr>
          <p:cNvPr id="814" name="Google Shape;814;p54"/>
          <p:cNvPicPr preferRelativeResize="0"/>
          <p:nvPr/>
        </p:nvPicPr>
        <p:blipFill>
          <a:blip r:embed="rId4">
            <a:alphaModFix/>
          </a:blip>
          <a:stretch>
            <a:fillRect/>
          </a:stretch>
        </p:blipFill>
        <p:spPr>
          <a:xfrm>
            <a:off x="1429750" y="893275"/>
            <a:ext cx="2581925" cy="2434600"/>
          </a:xfrm>
          <a:prstGeom prst="rect">
            <a:avLst/>
          </a:prstGeom>
          <a:noFill/>
          <a:ln>
            <a:noFill/>
          </a:ln>
        </p:spPr>
      </p:pic>
      <p:sp>
        <p:nvSpPr>
          <p:cNvPr id="815" name="Google Shape;815;p54"/>
          <p:cNvSpPr txBox="1"/>
          <p:nvPr>
            <p:ph type="title"/>
          </p:nvPr>
        </p:nvSpPr>
        <p:spPr>
          <a:xfrm>
            <a:off x="4151625" y="1009525"/>
            <a:ext cx="3811500" cy="33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How Much Revenue Did Ryan Make?!</a:t>
            </a:r>
            <a:endParaRPr b="1" sz="1600">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20.9M subscribers</a:t>
            </a:r>
            <a:endParaRPr sz="1500" u="sng">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7,395,615 views</a:t>
            </a:r>
            <a:r>
              <a:rPr lang="en" sz="1500">
                <a:latin typeface="Montserrat"/>
                <a:ea typeface="Montserrat"/>
                <a:cs typeface="Montserrat"/>
                <a:sym typeface="Montserrat"/>
              </a:rPr>
              <a:t>  </a:t>
            </a:r>
            <a:endParaRPr sz="1500" u="sng">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Date: Apr 24, </a:t>
            </a:r>
            <a:r>
              <a:rPr lang="en" sz="1500" u="sng">
                <a:latin typeface="Montserrat"/>
                <a:ea typeface="Montserrat"/>
                <a:cs typeface="Montserrat"/>
                <a:sym typeface="Montserrat"/>
              </a:rPr>
              <a:t>2020</a:t>
            </a:r>
            <a:endParaRPr sz="1500" u="sng">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Duration: 350 Seconds</a:t>
            </a:r>
            <a:endParaRPr sz="1500" u="sng">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Dislikes: 5,195</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Day: Friday (5)</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514,549 likes</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45,454 comments</a:t>
            </a:r>
            <a:endParaRPr sz="1500" u="sng">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Publish Time: </a:t>
            </a:r>
            <a:r>
              <a:rPr lang="en" sz="1500">
                <a:latin typeface="Montserrat"/>
                <a:ea typeface="Montserrat"/>
                <a:cs typeface="Montserrat"/>
                <a:sym typeface="Montserrat"/>
              </a:rPr>
              <a:t>12:24:56 pm </a:t>
            </a:r>
            <a:endParaRPr sz="1500" u="sng">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Shares estimate: 25,727</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55"/>
          <p:cNvPicPr preferRelativeResize="0"/>
          <p:nvPr/>
        </p:nvPicPr>
        <p:blipFill>
          <a:blip r:embed="rId3">
            <a:alphaModFix/>
          </a:blip>
          <a:stretch>
            <a:fillRect/>
          </a:stretch>
        </p:blipFill>
        <p:spPr>
          <a:xfrm>
            <a:off x="737850" y="482950"/>
            <a:ext cx="7673700" cy="4199700"/>
          </a:xfrm>
          <a:prstGeom prst="roundRect">
            <a:avLst>
              <a:gd fmla="val 16667" name="adj"/>
            </a:avLst>
          </a:prstGeom>
          <a:noFill/>
          <a:ln>
            <a:noFill/>
          </a:ln>
        </p:spPr>
      </p:pic>
      <p:sp>
        <p:nvSpPr>
          <p:cNvPr id="821" name="Google Shape;821;p55"/>
          <p:cNvSpPr txBox="1"/>
          <p:nvPr>
            <p:ph type="title"/>
          </p:nvPr>
        </p:nvSpPr>
        <p:spPr>
          <a:xfrm>
            <a:off x="2626200" y="953025"/>
            <a:ext cx="3891600" cy="87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t>
            </a:r>
            <a:r>
              <a:rPr lang="en">
                <a:solidFill>
                  <a:schemeClr val="lt1"/>
                </a:solidFill>
              </a:rPr>
              <a:t>36,765.15!</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6"/>
          <p:cNvSpPr txBox="1"/>
          <p:nvPr>
            <p:ph type="title"/>
          </p:nvPr>
        </p:nvSpPr>
        <p:spPr>
          <a:xfrm>
            <a:off x="4151625" y="1009525"/>
            <a:ext cx="3811500" cy="33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How Much Revenue Did K&amp;P Make?!</a:t>
            </a:r>
            <a:endParaRPr b="1" sz="1600">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12</a:t>
            </a:r>
            <a:r>
              <a:rPr lang="en" sz="1500" u="sng">
                <a:latin typeface="Montserrat"/>
                <a:ea typeface="Montserrat"/>
                <a:cs typeface="Montserrat"/>
                <a:sym typeface="Montserrat"/>
              </a:rPr>
              <a:t>M subscribers</a:t>
            </a:r>
            <a:endParaRPr sz="1500" u="sng">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222,091,286 views</a:t>
            </a:r>
            <a:r>
              <a:rPr lang="en" sz="1500">
                <a:latin typeface="Montserrat"/>
                <a:ea typeface="Montserrat"/>
                <a:cs typeface="Montserrat"/>
                <a:sym typeface="Montserrat"/>
              </a:rPr>
              <a:t>  </a:t>
            </a:r>
            <a:endParaRPr sz="1500" u="sng">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Date: Oct 17, </a:t>
            </a:r>
            <a:r>
              <a:rPr lang="en" sz="1500" u="sng">
                <a:latin typeface="Montserrat"/>
                <a:ea typeface="Montserrat"/>
                <a:cs typeface="Montserrat"/>
                <a:sym typeface="Montserrat"/>
              </a:rPr>
              <a:t>2012</a:t>
            </a:r>
            <a:endParaRPr sz="1500" u="sng">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Duration: 182 Seconds</a:t>
            </a:r>
            <a:endParaRPr sz="1500" u="sng">
              <a:latin typeface="Montserrat"/>
              <a:ea typeface="Montserrat"/>
              <a:cs typeface="Montserrat"/>
              <a:sym typeface="Montserrat"/>
            </a:endParaRPr>
          </a:p>
          <a:p>
            <a:pPr indent="0" lvl="0" marL="0" rtl="0" algn="l">
              <a:spcBef>
                <a:spcPts val="0"/>
              </a:spcBef>
              <a:spcAft>
                <a:spcPts val="0"/>
              </a:spcAft>
              <a:buNone/>
            </a:pPr>
            <a:r>
              <a:rPr lang="en" sz="1500" u="sng">
                <a:latin typeface="Montserrat"/>
                <a:ea typeface="Montserrat"/>
                <a:cs typeface="Montserrat"/>
                <a:sym typeface="Montserrat"/>
              </a:rPr>
              <a:t>Dislikes: 34,451</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Day: Wednesday (3)</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2,122,042 likes</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68,640 comments</a:t>
            </a:r>
            <a:endParaRPr sz="1500" u="sng">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Publish Time: 20:52:15 pm </a:t>
            </a:r>
            <a:endParaRPr sz="1500" u="sng">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Shares estimate: 106,102</a:t>
            </a:r>
            <a:endParaRPr sz="2000"/>
          </a:p>
        </p:txBody>
      </p:sp>
      <p:pic>
        <p:nvPicPr>
          <p:cNvPr id="827" name="Google Shape;827;p56"/>
          <p:cNvPicPr preferRelativeResize="0"/>
          <p:nvPr/>
        </p:nvPicPr>
        <p:blipFill>
          <a:blip r:embed="rId3">
            <a:alphaModFix/>
          </a:blip>
          <a:stretch>
            <a:fillRect/>
          </a:stretch>
        </p:blipFill>
        <p:spPr>
          <a:xfrm>
            <a:off x="1379873" y="3435470"/>
            <a:ext cx="2681676" cy="672878"/>
          </a:xfrm>
          <a:prstGeom prst="rect">
            <a:avLst/>
          </a:prstGeom>
          <a:noFill/>
          <a:ln>
            <a:noFill/>
          </a:ln>
        </p:spPr>
      </p:pic>
      <p:pic>
        <p:nvPicPr>
          <p:cNvPr id="828" name="Google Shape;828;p56"/>
          <p:cNvPicPr preferRelativeResize="0"/>
          <p:nvPr/>
        </p:nvPicPr>
        <p:blipFill>
          <a:blip r:embed="rId4">
            <a:alphaModFix/>
          </a:blip>
          <a:stretch>
            <a:fillRect/>
          </a:stretch>
        </p:blipFill>
        <p:spPr>
          <a:xfrm>
            <a:off x="1379875" y="1009525"/>
            <a:ext cx="2654646" cy="2425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57"/>
          <p:cNvPicPr preferRelativeResize="0"/>
          <p:nvPr/>
        </p:nvPicPr>
        <p:blipFill>
          <a:blip r:embed="rId3">
            <a:alphaModFix/>
          </a:blip>
          <a:stretch>
            <a:fillRect/>
          </a:stretch>
        </p:blipFill>
        <p:spPr>
          <a:xfrm>
            <a:off x="737850" y="496375"/>
            <a:ext cx="7687200" cy="4172100"/>
          </a:xfrm>
          <a:prstGeom prst="roundRect">
            <a:avLst>
              <a:gd fmla="val 16667" name="adj"/>
            </a:avLst>
          </a:prstGeom>
          <a:noFill/>
          <a:ln>
            <a:noFill/>
          </a:ln>
        </p:spPr>
      </p:pic>
      <p:sp>
        <p:nvSpPr>
          <p:cNvPr id="834" name="Google Shape;834;p57"/>
          <p:cNvSpPr txBox="1"/>
          <p:nvPr>
            <p:ph type="title"/>
          </p:nvPr>
        </p:nvSpPr>
        <p:spPr>
          <a:xfrm>
            <a:off x="2478450" y="3112900"/>
            <a:ext cx="4187100" cy="87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$165,822.75!</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8"/>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840" name="Google Shape;840;p58"/>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1" name="Google Shape;841;p58"/>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2" name="Google Shape;842;p58"/>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3" name="Google Shape;843;p58"/>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4" name="Google Shape;844;p58"/>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5" name="Google Shape;845;p58"/>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6" name="Google Shape;846;p58"/>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7" name="Google Shape;847;p58"/>
          <p:cNvSpPr txBox="1"/>
          <p:nvPr>
            <p:ph type="title"/>
          </p:nvPr>
        </p:nvSpPr>
        <p:spPr>
          <a:xfrm>
            <a:off x="4177200" y="2139600"/>
            <a:ext cx="3678600" cy="13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a:t>
            </a:r>
            <a:endParaRPr>
              <a:solidFill>
                <a:schemeClr val="dk2"/>
              </a:solidFill>
              <a:latin typeface="Poppins"/>
              <a:ea typeface="Poppins"/>
              <a:cs typeface="Poppins"/>
              <a:sym typeface="Poppins"/>
            </a:endParaRPr>
          </a:p>
        </p:txBody>
      </p:sp>
      <p:sp>
        <p:nvSpPr>
          <p:cNvPr id="848" name="Google Shape;848;p58"/>
          <p:cNvSpPr txBox="1"/>
          <p:nvPr>
            <p:ph idx="2" type="title"/>
          </p:nvPr>
        </p:nvSpPr>
        <p:spPr>
          <a:xfrm>
            <a:off x="4177200" y="1612500"/>
            <a:ext cx="2810100" cy="9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849" name="Google Shape;849;p58"/>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0" name="Google Shape;850;p58"/>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51" name="Google Shape;851;p58"/>
          <p:cNvGrpSpPr/>
          <p:nvPr/>
        </p:nvGrpSpPr>
        <p:grpSpPr>
          <a:xfrm>
            <a:off x="1400525" y="1735928"/>
            <a:ext cx="2092428" cy="2355796"/>
            <a:chOff x="1267275" y="1807178"/>
            <a:chExt cx="2092428" cy="2355796"/>
          </a:xfrm>
        </p:grpSpPr>
        <p:sp>
          <p:nvSpPr>
            <p:cNvPr id="852" name="Google Shape;852;p58"/>
            <p:cNvSpPr/>
            <p:nvPr/>
          </p:nvSpPr>
          <p:spPr>
            <a:xfrm>
              <a:off x="1416644" y="3587365"/>
              <a:ext cx="897079" cy="575609"/>
            </a:xfrm>
            <a:custGeom>
              <a:rect b="b" l="l" r="r" t="t"/>
              <a:pathLst>
                <a:path extrusionOk="0" h="1137" w="1772">
                  <a:moveTo>
                    <a:pt x="164" y="29"/>
                  </a:moveTo>
                  <a:lnTo>
                    <a:pt x="0" y="1137"/>
                  </a:lnTo>
                  <a:lnTo>
                    <a:pt x="744" y="1137"/>
                  </a:lnTo>
                  <a:lnTo>
                    <a:pt x="860" y="523"/>
                  </a:lnTo>
                  <a:lnTo>
                    <a:pt x="905" y="523"/>
                  </a:lnTo>
                  <a:lnTo>
                    <a:pt x="1086" y="1137"/>
                  </a:lnTo>
                  <a:lnTo>
                    <a:pt x="1772" y="1137"/>
                  </a:lnTo>
                  <a:cubicBezTo>
                    <a:pt x="1772" y="1137"/>
                    <a:pt x="1604" y="177"/>
                    <a:pt x="1546" y="0"/>
                  </a:cubicBezTo>
                  <a:lnTo>
                    <a:pt x="164" y="29"/>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3" name="Google Shape;853;p58"/>
            <p:cNvSpPr/>
            <p:nvPr/>
          </p:nvSpPr>
          <p:spPr>
            <a:xfrm>
              <a:off x="1848475" y="3605590"/>
              <a:ext cx="53157" cy="247051"/>
            </a:xfrm>
            <a:custGeom>
              <a:rect b="b" l="l" r="r" t="t"/>
              <a:pathLst>
                <a:path extrusionOk="0" h="488" w="105">
                  <a:moveTo>
                    <a:pt x="105" y="0"/>
                  </a:moveTo>
                  <a:lnTo>
                    <a:pt x="105" y="399"/>
                  </a:lnTo>
                  <a:cubicBezTo>
                    <a:pt x="105" y="500"/>
                    <a:pt x="3" y="487"/>
                    <a:pt x="3" y="487"/>
                  </a:cubicBezTo>
                  <a:lnTo>
                    <a:pt x="0" y="4"/>
                  </a:lnTo>
                  <a:lnTo>
                    <a:pt x="105"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4" name="Google Shape;854;p58"/>
            <p:cNvSpPr/>
            <p:nvPr/>
          </p:nvSpPr>
          <p:spPr>
            <a:xfrm>
              <a:off x="2197412" y="1807178"/>
              <a:ext cx="1162291" cy="838561"/>
            </a:xfrm>
            <a:custGeom>
              <a:rect b="b" l="l" r="r" t="t"/>
              <a:pathLst>
                <a:path extrusionOk="0" h="2124" w="2944">
                  <a:moveTo>
                    <a:pt x="2944" y="2124"/>
                  </a:moveTo>
                  <a:lnTo>
                    <a:pt x="0" y="2124"/>
                  </a:lnTo>
                  <a:lnTo>
                    <a:pt x="0" y="0"/>
                  </a:lnTo>
                  <a:lnTo>
                    <a:pt x="2944" y="0"/>
                  </a:lnTo>
                  <a:lnTo>
                    <a:pt x="2944" y="2124"/>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5" name="Google Shape;855;p58"/>
            <p:cNvSpPr/>
            <p:nvPr/>
          </p:nvSpPr>
          <p:spPr>
            <a:xfrm>
              <a:off x="2253079" y="1833235"/>
              <a:ext cx="1060433" cy="415332"/>
            </a:xfrm>
            <a:custGeom>
              <a:rect b="b" l="l" r="r" t="t"/>
              <a:pathLst>
                <a:path extrusionOk="0" h="1052" w="2686">
                  <a:moveTo>
                    <a:pt x="2639" y="1052"/>
                  </a:moveTo>
                  <a:lnTo>
                    <a:pt x="46" y="1052"/>
                  </a:lnTo>
                  <a:cubicBezTo>
                    <a:pt x="21" y="1052"/>
                    <a:pt x="0" y="1031"/>
                    <a:pt x="0" y="1007"/>
                  </a:cubicBezTo>
                  <a:lnTo>
                    <a:pt x="0" y="45"/>
                  </a:lnTo>
                  <a:cubicBezTo>
                    <a:pt x="0" y="20"/>
                    <a:pt x="21" y="0"/>
                    <a:pt x="46" y="0"/>
                  </a:cubicBezTo>
                  <a:lnTo>
                    <a:pt x="2639" y="0"/>
                  </a:lnTo>
                  <a:cubicBezTo>
                    <a:pt x="2665" y="0"/>
                    <a:pt x="2686" y="20"/>
                    <a:pt x="2686" y="45"/>
                  </a:cubicBezTo>
                  <a:lnTo>
                    <a:pt x="2686" y="1007"/>
                  </a:lnTo>
                  <a:cubicBezTo>
                    <a:pt x="2686" y="1031"/>
                    <a:pt x="2665" y="1052"/>
                    <a:pt x="2639" y="105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6" name="Google Shape;856;p58"/>
            <p:cNvSpPr/>
            <p:nvPr/>
          </p:nvSpPr>
          <p:spPr>
            <a:xfrm>
              <a:off x="2253079" y="2277389"/>
              <a:ext cx="1060433" cy="90805"/>
            </a:xfrm>
            <a:custGeom>
              <a:rect b="b" l="l" r="r" t="t"/>
              <a:pathLst>
                <a:path extrusionOk="0" h="230" w="2686">
                  <a:moveTo>
                    <a:pt x="2567" y="230"/>
                  </a:moveTo>
                  <a:lnTo>
                    <a:pt x="119" y="230"/>
                  </a:lnTo>
                  <a:cubicBezTo>
                    <a:pt x="54" y="230"/>
                    <a:pt x="0" y="179"/>
                    <a:pt x="0" y="115"/>
                  </a:cubicBezTo>
                  <a:cubicBezTo>
                    <a:pt x="0" y="52"/>
                    <a:pt x="54" y="0"/>
                    <a:pt x="119" y="0"/>
                  </a:cubicBezTo>
                  <a:lnTo>
                    <a:pt x="2567" y="0"/>
                  </a:lnTo>
                  <a:cubicBezTo>
                    <a:pt x="2633" y="0"/>
                    <a:pt x="2686" y="52"/>
                    <a:pt x="2686" y="115"/>
                  </a:cubicBezTo>
                  <a:cubicBezTo>
                    <a:pt x="2686" y="179"/>
                    <a:pt x="2633" y="230"/>
                    <a:pt x="2567" y="230"/>
                  </a:cubicBezTo>
                  <a:close/>
                </a:path>
              </a:pathLst>
            </a:custGeom>
            <a:solidFill>
              <a:schemeClr val="accent3"/>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7" name="Google Shape;857;p58"/>
            <p:cNvSpPr/>
            <p:nvPr/>
          </p:nvSpPr>
          <p:spPr>
            <a:xfrm>
              <a:off x="2253079" y="2398594"/>
              <a:ext cx="1060433" cy="90805"/>
            </a:xfrm>
            <a:custGeom>
              <a:rect b="b" l="l" r="r" t="t"/>
              <a:pathLst>
                <a:path extrusionOk="0" h="230" w="2686">
                  <a:moveTo>
                    <a:pt x="2567" y="230"/>
                  </a:moveTo>
                  <a:lnTo>
                    <a:pt x="119" y="230"/>
                  </a:lnTo>
                  <a:cubicBezTo>
                    <a:pt x="54" y="230"/>
                    <a:pt x="0" y="179"/>
                    <a:pt x="0" y="115"/>
                  </a:cubicBezTo>
                  <a:cubicBezTo>
                    <a:pt x="0" y="51"/>
                    <a:pt x="54" y="0"/>
                    <a:pt x="119" y="0"/>
                  </a:cubicBezTo>
                  <a:lnTo>
                    <a:pt x="2567" y="0"/>
                  </a:lnTo>
                  <a:cubicBezTo>
                    <a:pt x="2633" y="0"/>
                    <a:pt x="2686" y="51"/>
                    <a:pt x="2686" y="115"/>
                  </a:cubicBezTo>
                  <a:cubicBezTo>
                    <a:pt x="2686" y="179"/>
                    <a:pt x="2633" y="230"/>
                    <a:pt x="2567" y="230"/>
                  </a:cubicBezTo>
                  <a:close/>
                </a:path>
              </a:pathLst>
            </a:custGeom>
            <a:solidFill>
              <a:schemeClr val="accent3"/>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8" name="Google Shape;858;p58"/>
            <p:cNvSpPr/>
            <p:nvPr/>
          </p:nvSpPr>
          <p:spPr>
            <a:xfrm>
              <a:off x="2253079" y="2516245"/>
              <a:ext cx="562985" cy="90805"/>
            </a:xfrm>
            <a:custGeom>
              <a:rect b="b" l="l" r="r" t="t"/>
              <a:pathLst>
                <a:path extrusionOk="0" h="230" w="1426">
                  <a:moveTo>
                    <a:pt x="1307" y="230"/>
                  </a:moveTo>
                  <a:lnTo>
                    <a:pt x="119" y="230"/>
                  </a:lnTo>
                  <a:cubicBezTo>
                    <a:pt x="54" y="230"/>
                    <a:pt x="0" y="179"/>
                    <a:pt x="0" y="115"/>
                  </a:cubicBezTo>
                  <a:cubicBezTo>
                    <a:pt x="0" y="52"/>
                    <a:pt x="54" y="0"/>
                    <a:pt x="119" y="0"/>
                  </a:cubicBezTo>
                  <a:lnTo>
                    <a:pt x="1307" y="0"/>
                  </a:lnTo>
                  <a:cubicBezTo>
                    <a:pt x="1373" y="0"/>
                    <a:pt x="1426" y="52"/>
                    <a:pt x="1426" y="115"/>
                  </a:cubicBezTo>
                  <a:cubicBezTo>
                    <a:pt x="1426" y="179"/>
                    <a:pt x="1373" y="230"/>
                    <a:pt x="1307" y="230"/>
                  </a:cubicBezTo>
                  <a:close/>
                </a:path>
              </a:pathLst>
            </a:custGeom>
            <a:solidFill>
              <a:schemeClr val="accent3"/>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9" name="Google Shape;859;p58"/>
            <p:cNvSpPr/>
            <p:nvPr/>
          </p:nvSpPr>
          <p:spPr>
            <a:xfrm>
              <a:off x="2324933" y="2150262"/>
              <a:ext cx="916726" cy="54878"/>
            </a:xfrm>
            <a:custGeom>
              <a:rect b="b" l="l" r="r" t="t"/>
              <a:pathLst>
                <a:path extrusionOk="0" h="139" w="2322">
                  <a:moveTo>
                    <a:pt x="2322" y="0"/>
                  </a:moveTo>
                  <a:lnTo>
                    <a:pt x="0" y="0"/>
                  </a:lnTo>
                  <a:lnTo>
                    <a:pt x="0" y="139"/>
                  </a:lnTo>
                  <a:lnTo>
                    <a:pt x="2322" y="139"/>
                  </a:lnTo>
                  <a:lnTo>
                    <a:pt x="2322" y="0"/>
                  </a:lnTo>
                  <a:close/>
                </a:path>
              </a:pathLst>
            </a:custGeom>
            <a:solidFill>
              <a:schemeClr val="accent2"/>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0" name="Google Shape;860;p58"/>
            <p:cNvSpPr/>
            <p:nvPr/>
          </p:nvSpPr>
          <p:spPr>
            <a:xfrm>
              <a:off x="2324933" y="2092621"/>
              <a:ext cx="70669" cy="57641"/>
            </a:xfrm>
            <a:custGeom>
              <a:rect b="b" l="l" r="r" t="t"/>
              <a:pathLst>
                <a:path extrusionOk="0" h="146" w="179">
                  <a:moveTo>
                    <a:pt x="179" y="146"/>
                  </a:moveTo>
                  <a:lnTo>
                    <a:pt x="0" y="146"/>
                  </a:lnTo>
                  <a:lnTo>
                    <a:pt x="0" y="0"/>
                  </a:lnTo>
                  <a:lnTo>
                    <a:pt x="179" y="0"/>
                  </a:lnTo>
                  <a:lnTo>
                    <a:pt x="179" y="146"/>
                  </a:lnTo>
                  <a:close/>
                </a:path>
              </a:pathLst>
            </a:custGeom>
            <a:solidFill>
              <a:schemeClr val="lt2"/>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1" name="Google Shape;861;p58"/>
            <p:cNvSpPr/>
            <p:nvPr/>
          </p:nvSpPr>
          <p:spPr>
            <a:xfrm>
              <a:off x="2395602" y="1899957"/>
              <a:ext cx="70274" cy="250305"/>
            </a:xfrm>
            <a:custGeom>
              <a:rect b="b" l="l" r="r" t="t"/>
              <a:pathLst>
                <a:path extrusionOk="0" h="634" w="178">
                  <a:moveTo>
                    <a:pt x="178" y="634"/>
                  </a:moveTo>
                  <a:lnTo>
                    <a:pt x="0" y="634"/>
                  </a:lnTo>
                  <a:lnTo>
                    <a:pt x="0" y="0"/>
                  </a:lnTo>
                  <a:lnTo>
                    <a:pt x="178" y="0"/>
                  </a:lnTo>
                  <a:lnTo>
                    <a:pt x="178" y="63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2" name="Google Shape;862;p58"/>
            <p:cNvSpPr/>
            <p:nvPr/>
          </p:nvSpPr>
          <p:spPr>
            <a:xfrm>
              <a:off x="2465877" y="2009712"/>
              <a:ext cx="70669" cy="140550"/>
            </a:xfrm>
            <a:custGeom>
              <a:rect b="b" l="l" r="r" t="t"/>
              <a:pathLst>
                <a:path extrusionOk="0" h="356" w="179">
                  <a:moveTo>
                    <a:pt x="179" y="356"/>
                  </a:moveTo>
                  <a:lnTo>
                    <a:pt x="0" y="356"/>
                  </a:lnTo>
                  <a:lnTo>
                    <a:pt x="0" y="0"/>
                  </a:lnTo>
                  <a:lnTo>
                    <a:pt x="179" y="0"/>
                  </a:lnTo>
                  <a:lnTo>
                    <a:pt x="179" y="356"/>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3" name="Google Shape;863;p58"/>
            <p:cNvSpPr/>
            <p:nvPr/>
          </p:nvSpPr>
          <p:spPr>
            <a:xfrm>
              <a:off x="2536547" y="1938549"/>
              <a:ext cx="70274" cy="280705"/>
            </a:xfrm>
            <a:custGeom>
              <a:rect b="b" l="l" r="r" t="t"/>
              <a:pathLst>
                <a:path extrusionOk="0" h="711" w="178">
                  <a:moveTo>
                    <a:pt x="178" y="711"/>
                  </a:moveTo>
                  <a:lnTo>
                    <a:pt x="0" y="711"/>
                  </a:lnTo>
                  <a:lnTo>
                    <a:pt x="0" y="0"/>
                  </a:lnTo>
                  <a:lnTo>
                    <a:pt x="178" y="0"/>
                  </a:lnTo>
                  <a:lnTo>
                    <a:pt x="178" y="71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4" name="Google Shape;864;p58"/>
            <p:cNvSpPr/>
            <p:nvPr/>
          </p:nvSpPr>
          <p:spPr>
            <a:xfrm>
              <a:off x="2606821" y="2130028"/>
              <a:ext cx="70669" cy="89225"/>
            </a:xfrm>
            <a:custGeom>
              <a:rect b="b" l="l" r="r" t="t"/>
              <a:pathLst>
                <a:path extrusionOk="0" h="226" w="179">
                  <a:moveTo>
                    <a:pt x="179" y="226"/>
                  </a:moveTo>
                  <a:lnTo>
                    <a:pt x="0" y="226"/>
                  </a:lnTo>
                  <a:lnTo>
                    <a:pt x="0" y="0"/>
                  </a:lnTo>
                  <a:lnTo>
                    <a:pt x="179" y="0"/>
                  </a:lnTo>
                  <a:lnTo>
                    <a:pt x="179" y="226"/>
                  </a:lnTo>
                  <a:close/>
                </a:path>
              </a:pathLst>
            </a:custGeom>
            <a:solidFill>
              <a:schemeClr val="lt2"/>
            </a:solidFill>
            <a:ln>
              <a:noFill/>
            </a:ln>
          </p:spPr>
          <p:txBody>
            <a:bodyPr anchorCtr="1" anchor="ctr" bIns="36350" lIns="90000" spcFirstLastPara="1" rIns="90000" wrap="square" tIns="36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5" name="Google Shape;865;p58"/>
            <p:cNvSpPr/>
            <p:nvPr/>
          </p:nvSpPr>
          <p:spPr>
            <a:xfrm>
              <a:off x="2677491" y="1968949"/>
              <a:ext cx="70274" cy="250305"/>
            </a:xfrm>
            <a:custGeom>
              <a:rect b="b" l="l" r="r" t="t"/>
              <a:pathLst>
                <a:path extrusionOk="0" h="634" w="178">
                  <a:moveTo>
                    <a:pt x="178" y="634"/>
                  </a:moveTo>
                  <a:lnTo>
                    <a:pt x="0" y="634"/>
                  </a:lnTo>
                  <a:lnTo>
                    <a:pt x="0" y="0"/>
                  </a:lnTo>
                  <a:lnTo>
                    <a:pt x="178" y="0"/>
                  </a:lnTo>
                  <a:lnTo>
                    <a:pt x="178" y="63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6" name="Google Shape;866;p58"/>
            <p:cNvSpPr/>
            <p:nvPr/>
          </p:nvSpPr>
          <p:spPr>
            <a:xfrm>
              <a:off x="2747766" y="2004481"/>
              <a:ext cx="70669" cy="214773"/>
            </a:xfrm>
            <a:custGeom>
              <a:rect b="b" l="l" r="r" t="t"/>
              <a:pathLst>
                <a:path extrusionOk="0" h="544" w="179">
                  <a:moveTo>
                    <a:pt x="179" y="544"/>
                  </a:moveTo>
                  <a:lnTo>
                    <a:pt x="0" y="544"/>
                  </a:lnTo>
                  <a:lnTo>
                    <a:pt x="0" y="0"/>
                  </a:lnTo>
                  <a:lnTo>
                    <a:pt x="179" y="0"/>
                  </a:lnTo>
                  <a:lnTo>
                    <a:pt x="179" y="54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7" name="Google Shape;867;p58"/>
            <p:cNvSpPr/>
            <p:nvPr/>
          </p:nvSpPr>
          <p:spPr>
            <a:xfrm>
              <a:off x="2818435" y="1938549"/>
              <a:ext cx="70669" cy="280705"/>
            </a:xfrm>
            <a:custGeom>
              <a:rect b="b" l="l" r="r" t="t"/>
              <a:pathLst>
                <a:path extrusionOk="0" h="711" w="179">
                  <a:moveTo>
                    <a:pt x="179" y="711"/>
                  </a:moveTo>
                  <a:lnTo>
                    <a:pt x="0" y="711"/>
                  </a:lnTo>
                  <a:lnTo>
                    <a:pt x="0" y="0"/>
                  </a:lnTo>
                  <a:lnTo>
                    <a:pt x="179" y="0"/>
                  </a:lnTo>
                  <a:lnTo>
                    <a:pt x="179" y="71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8" name="Google Shape;868;p58"/>
            <p:cNvSpPr/>
            <p:nvPr/>
          </p:nvSpPr>
          <p:spPr>
            <a:xfrm>
              <a:off x="2888710" y="2056200"/>
              <a:ext cx="70669" cy="163053"/>
            </a:xfrm>
            <a:custGeom>
              <a:rect b="b" l="l" r="r" t="t"/>
              <a:pathLst>
                <a:path extrusionOk="0" h="413" w="179">
                  <a:moveTo>
                    <a:pt x="179" y="413"/>
                  </a:moveTo>
                  <a:lnTo>
                    <a:pt x="0" y="413"/>
                  </a:lnTo>
                  <a:lnTo>
                    <a:pt x="0" y="0"/>
                  </a:lnTo>
                  <a:lnTo>
                    <a:pt x="179" y="0"/>
                  </a:lnTo>
                  <a:lnTo>
                    <a:pt x="179" y="413"/>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9" name="Google Shape;869;p58"/>
            <p:cNvSpPr/>
            <p:nvPr/>
          </p:nvSpPr>
          <p:spPr>
            <a:xfrm>
              <a:off x="2959379" y="1968949"/>
              <a:ext cx="70669" cy="250305"/>
            </a:xfrm>
            <a:custGeom>
              <a:rect b="b" l="l" r="r" t="t"/>
              <a:pathLst>
                <a:path extrusionOk="0" h="634" w="179">
                  <a:moveTo>
                    <a:pt x="179" y="634"/>
                  </a:moveTo>
                  <a:lnTo>
                    <a:pt x="0" y="634"/>
                  </a:lnTo>
                  <a:lnTo>
                    <a:pt x="0" y="0"/>
                  </a:lnTo>
                  <a:lnTo>
                    <a:pt x="179" y="0"/>
                  </a:lnTo>
                  <a:lnTo>
                    <a:pt x="179" y="63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0" name="Google Shape;870;p58"/>
            <p:cNvSpPr/>
            <p:nvPr/>
          </p:nvSpPr>
          <p:spPr>
            <a:xfrm>
              <a:off x="3030049" y="2094101"/>
              <a:ext cx="70669" cy="125152"/>
            </a:xfrm>
            <a:custGeom>
              <a:rect b="b" l="l" r="r" t="t"/>
              <a:pathLst>
                <a:path extrusionOk="0" h="317" w="179">
                  <a:moveTo>
                    <a:pt x="179" y="317"/>
                  </a:moveTo>
                  <a:lnTo>
                    <a:pt x="0" y="317"/>
                  </a:lnTo>
                  <a:lnTo>
                    <a:pt x="0" y="0"/>
                  </a:lnTo>
                  <a:lnTo>
                    <a:pt x="179" y="0"/>
                  </a:lnTo>
                  <a:lnTo>
                    <a:pt x="179" y="317"/>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1" name="Google Shape;871;p58"/>
            <p:cNvSpPr/>
            <p:nvPr/>
          </p:nvSpPr>
          <p:spPr>
            <a:xfrm>
              <a:off x="3100718" y="1938549"/>
              <a:ext cx="70669" cy="280705"/>
            </a:xfrm>
            <a:custGeom>
              <a:rect b="b" l="l" r="r" t="t"/>
              <a:pathLst>
                <a:path extrusionOk="0" h="711" w="179">
                  <a:moveTo>
                    <a:pt x="179" y="711"/>
                  </a:moveTo>
                  <a:lnTo>
                    <a:pt x="0" y="711"/>
                  </a:lnTo>
                  <a:lnTo>
                    <a:pt x="0" y="0"/>
                  </a:lnTo>
                  <a:lnTo>
                    <a:pt x="179" y="0"/>
                  </a:lnTo>
                  <a:lnTo>
                    <a:pt x="179" y="71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2" name="Google Shape;872;p58"/>
            <p:cNvSpPr/>
            <p:nvPr/>
          </p:nvSpPr>
          <p:spPr>
            <a:xfrm>
              <a:off x="3171388" y="2004481"/>
              <a:ext cx="70274" cy="214773"/>
            </a:xfrm>
            <a:custGeom>
              <a:rect b="b" l="l" r="r" t="t"/>
              <a:pathLst>
                <a:path extrusionOk="0" h="544" w="178">
                  <a:moveTo>
                    <a:pt x="178" y="544"/>
                  </a:moveTo>
                  <a:lnTo>
                    <a:pt x="0" y="544"/>
                  </a:lnTo>
                  <a:lnTo>
                    <a:pt x="0" y="0"/>
                  </a:lnTo>
                  <a:lnTo>
                    <a:pt x="178" y="0"/>
                  </a:lnTo>
                  <a:lnTo>
                    <a:pt x="178" y="54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3" name="Google Shape;873;p58"/>
            <p:cNvSpPr/>
            <p:nvPr/>
          </p:nvSpPr>
          <p:spPr>
            <a:xfrm>
              <a:off x="2692115" y="2596010"/>
              <a:ext cx="334396" cy="391644"/>
            </a:xfrm>
            <a:custGeom>
              <a:rect b="b" l="l" r="r" t="t"/>
              <a:pathLst>
                <a:path extrusionOk="0" h="992" w="847">
                  <a:moveTo>
                    <a:pt x="0" y="776"/>
                  </a:moveTo>
                  <a:cubicBezTo>
                    <a:pt x="0" y="776"/>
                    <a:pt x="106" y="501"/>
                    <a:pt x="122" y="465"/>
                  </a:cubicBezTo>
                  <a:cubicBezTo>
                    <a:pt x="138" y="429"/>
                    <a:pt x="574" y="10"/>
                    <a:pt x="626" y="1"/>
                  </a:cubicBezTo>
                  <a:cubicBezTo>
                    <a:pt x="678" y="-8"/>
                    <a:pt x="655" y="51"/>
                    <a:pt x="623" y="98"/>
                  </a:cubicBezTo>
                  <a:cubicBezTo>
                    <a:pt x="591" y="145"/>
                    <a:pt x="512" y="265"/>
                    <a:pt x="512" y="265"/>
                  </a:cubicBezTo>
                  <a:cubicBezTo>
                    <a:pt x="512" y="265"/>
                    <a:pt x="686" y="68"/>
                    <a:pt x="730" y="54"/>
                  </a:cubicBezTo>
                  <a:cubicBezTo>
                    <a:pt x="774" y="40"/>
                    <a:pt x="783" y="78"/>
                    <a:pt x="774" y="108"/>
                  </a:cubicBezTo>
                  <a:cubicBezTo>
                    <a:pt x="774" y="108"/>
                    <a:pt x="840" y="101"/>
                    <a:pt x="820" y="177"/>
                  </a:cubicBezTo>
                  <a:cubicBezTo>
                    <a:pt x="820" y="177"/>
                    <a:pt x="865" y="186"/>
                    <a:pt x="838" y="265"/>
                  </a:cubicBezTo>
                  <a:cubicBezTo>
                    <a:pt x="811" y="343"/>
                    <a:pt x="691" y="585"/>
                    <a:pt x="656" y="666"/>
                  </a:cubicBezTo>
                  <a:cubicBezTo>
                    <a:pt x="622" y="748"/>
                    <a:pt x="285" y="992"/>
                    <a:pt x="285" y="992"/>
                  </a:cubicBezTo>
                  <a:lnTo>
                    <a:pt x="0" y="776"/>
                  </a:ln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4" name="Google Shape;874;p58"/>
            <p:cNvSpPr/>
            <p:nvPr/>
          </p:nvSpPr>
          <p:spPr>
            <a:xfrm>
              <a:off x="2731200" y="2696290"/>
              <a:ext cx="100279" cy="188716"/>
            </a:xfrm>
            <a:custGeom>
              <a:rect b="b" l="l" r="r" t="t"/>
              <a:pathLst>
                <a:path extrusionOk="0" h="478" w="254">
                  <a:moveTo>
                    <a:pt x="0" y="268"/>
                  </a:moveTo>
                  <a:lnTo>
                    <a:pt x="125" y="478"/>
                  </a:lnTo>
                  <a:cubicBezTo>
                    <a:pt x="125" y="478"/>
                    <a:pt x="324" y="351"/>
                    <a:pt x="228" y="0"/>
                  </a:cubicBezTo>
                  <a:cubicBezTo>
                    <a:pt x="124" y="100"/>
                    <a:pt x="30" y="195"/>
                    <a:pt x="23" y="211"/>
                  </a:cubicBezTo>
                  <a:cubicBezTo>
                    <a:pt x="19" y="219"/>
                    <a:pt x="11" y="241"/>
                    <a:pt x="0" y="268"/>
                  </a:cubicBez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5" name="Google Shape;875;p58"/>
            <p:cNvSpPr/>
            <p:nvPr/>
          </p:nvSpPr>
          <p:spPr>
            <a:xfrm>
              <a:off x="2693299" y="2676155"/>
              <a:ext cx="95147" cy="221089"/>
            </a:xfrm>
            <a:custGeom>
              <a:rect b="b" l="l" r="r" t="t"/>
              <a:pathLst>
                <a:path extrusionOk="0" h="560" w="241">
                  <a:moveTo>
                    <a:pt x="221" y="529"/>
                  </a:moveTo>
                  <a:cubicBezTo>
                    <a:pt x="216" y="524"/>
                    <a:pt x="279" y="360"/>
                    <a:pt x="204" y="226"/>
                  </a:cubicBezTo>
                  <a:cubicBezTo>
                    <a:pt x="204" y="226"/>
                    <a:pt x="277" y="44"/>
                    <a:pt x="209" y="2"/>
                  </a:cubicBezTo>
                  <a:cubicBezTo>
                    <a:pt x="179" y="-17"/>
                    <a:pt x="135" y="83"/>
                    <a:pt x="66" y="196"/>
                  </a:cubicBezTo>
                  <a:cubicBezTo>
                    <a:pt x="-2" y="308"/>
                    <a:pt x="-3" y="360"/>
                    <a:pt x="2" y="560"/>
                  </a:cubicBezTo>
                  <a:lnTo>
                    <a:pt x="221" y="529"/>
                  </a:ln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6" name="Google Shape;876;p58"/>
            <p:cNvSpPr/>
            <p:nvPr/>
          </p:nvSpPr>
          <p:spPr>
            <a:xfrm>
              <a:off x="2038323" y="2767355"/>
              <a:ext cx="783283" cy="664847"/>
            </a:xfrm>
            <a:custGeom>
              <a:rect b="b" l="l" r="r" t="t"/>
              <a:pathLst>
                <a:path extrusionOk="0" h="1684" w="1984">
                  <a:moveTo>
                    <a:pt x="212" y="0"/>
                  </a:moveTo>
                  <a:cubicBezTo>
                    <a:pt x="356" y="37"/>
                    <a:pt x="1029" y="859"/>
                    <a:pt x="1029" y="859"/>
                  </a:cubicBezTo>
                  <a:lnTo>
                    <a:pt x="1627" y="311"/>
                  </a:lnTo>
                  <a:cubicBezTo>
                    <a:pt x="1627" y="311"/>
                    <a:pt x="1851" y="374"/>
                    <a:pt x="1984" y="595"/>
                  </a:cubicBezTo>
                  <a:cubicBezTo>
                    <a:pt x="1984" y="595"/>
                    <a:pt x="1295" y="1635"/>
                    <a:pt x="1017" y="1682"/>
                  </a:cubicBezTo>
                  <a:cubicBezTo>
                    <a:pt x="741" y="1728"/>
                    <a:pt x="216" y="921"/>
                    <a:pt x="48" y="607"/>
                  </a:cubicBezTo>
                  <a:cubicBezTo>
                    <a:pt x="-121" y="293"/>
                    <a:pt x="212" y="0"/>
                    <a:pt x="21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77" name="Google Shape;877;p58"/>
            <p:cNvSpPr/>
            <p:nvPr/>
          </p:nvSpPr>
          <p:spPr>
            <a:xfrm>
              <a:off x="2088858" y="2767355"/>
              <a:ext cx="355715" cy="339135"/>
            </a:xfrm>
            <a:custGeom>
              <a:rect b="b" l="l" r="r" t="t"/>
              <a:pathLst>
                <a:path extrusionOk="0" h="859" w="901">
                  <a:moveTo>
                    <a:pt x="84" y="0"/>
                  </a:moveTo>
                  <a:cubicBezTo>
                    <a:pt x="84" y="0"/>
                    <a:pt x="45" y="35"/>
                    <a:pt x="0" y="92"/>
                  </a:cubicBezTo>
                  <a:lnTo>
                    <a:pt x="901" y="859"/>
                  </a:lnTo>
                  <a:cubicBezTo>
                    <a:pt x="901" y="859"/>
                    <a:pt x="273" y="49"/>
                    <a:pt x="84"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8" name="Google Shape;878;p58"/>
            <p:cNvSpPr/>
            <p:nvPr/>
          </p:nvSpPr>
          <p:spPr>
            <a:xfrm>
              <a:off x="1707479" y="2566400"/>
              <a:ext cx="232142" cy="268071"/>
            </a:xfrm>
            <a:custGeom>
              <a:rect b="b" l="l" r="r" t="t"/>
              <a:pathLst>
                <a:path extrusionOk="0" h="679" w="588">
                  <a:moveTo>
                    <a:pt x="141" y="28"/>
                  </a:moveTo>
                  <a:cubicBezTo>
                    <a:pt x="144" y="36"/>
                    <a:pt x="139" y="356"/>
                    <a:pt x="139" y="356"/>
                  </a:cubicBezTo>
                  <a:lnTo>
                    <a:pt x="0" y="403"/>
                  </a:lnTo>
                  <a:cubicBezTo>
                    <a:pt x="0" y="403"/>
                    <a:pt x="85" y="679"/>
                    <a:pt x="310" y="679"/>
                  </a:cubicBezTo>
                  <a:cubicBezTo>
                    <a:pt x="534" y="679"/>
                    <a:pt x="588" y="411"/>
                    <a:pt x="588" y="411"/>
                  </a:cubicBezTo>
                  <a:lnTo>
                    <a:pt x="456" y="367"/>
                  </a:lnTo>
                  <a:lnTo>
                    <a:pt x="456" y="0"/>
                  </a:lnTo>
                  <a:lnTo>
                    <a:pt x="141" y="28"/>
                  </a:ln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9" name="Google Shape;879;p58"/>
            <p:cNvSpPr/>
            <p:nvPr/>
          </p:nvSpPr>
          <p:spPr>
            <a:xfrm>
              <a:off x="1763146" y="2566400"/>
              <a:ext cx="124362" cy="94753"/>
            </a:xfrm>
            <a:custGeom>
              <a:rect b="b" l="l" r="r" t="t"/>
              <a:pathLst>
                <a:path extrusionOk="0" h="240" w="315">
                  <a:moveTo>
                    <a:pt x="315" y="61"/>
                  </a:moveTo>
                  <a:lnTo>
                    <a:pt x="315" y="0"/>
                  </a:lnTo>
                  <a:lnTo>
                    <a:pt x="0" y="28"/>
                  </a:lnTo>
                  <a:cubicBezTo>
                    <a:pt x="2" y="32"/>
                    <a:pt x="1" y="141"/>
                    <a:pt x="0" y="232"/>
                  </a:cubicBezTo>
                  <a:cubicBezTo>
                    <a:pt x="17" y="237"/>
                    <a:pt x="34" y="239"/>
                    <a:pt x="55" y="240"/>
                  </a:cubicBezTo>
                  <a:cubicBezTo>
                    <a:pt x="185" y="240"/>
                    <a:pt x="267" y="166"/>
                    <a:pt x="315" y="61"/>
                  </a:cubicBezTo>
                  <a:close/>
                </a:path>
              </a:pathLst>
            </a:custGeom>
            <a:solidFill>
              <a:srgbClr val="F9591A"/>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0" name="Google Shape;880;p58"/>
            <p:cNvSpPr/>
            <p:nvPr/>
          </p:nvSpPr>
          <p:spPr>
            <a:xfrm>
              <a:off x="1707479" y="2234765"/>
              <a:ext cx="223852" cy="380984"/>
            </a:xfrm>
            <a:custGeom>
              <a:rect b="b" l="l" r="r" t="t"/>
              <a:pathLst>
                <a:path extrusionOk="0" h="965" w="567">
                  <a:moveTo>
                    <a:pt x="287" y="0"/>
                  </a:moveTo>
                  <a:cubicBezTo>
                    <a:pt x="68" y="5"/>
                    <a:pt x="-14" y="101"/>
                    <a:pt x="2" y="365"/>
                  </a:cubicBezTo>
                  <a:cubicBezTo>
                    <a:pt x="18" y="629"/>
                    <a:pt x="0" y="963"/>
                    <a:pt x="247" y="965"/>
                  </a:cubicBezTo>
                  <a:cubicBezTo>
                    <a:pt x="493" y="966"/>
                    <a:pt x="571" y="697"/>
                    <a:pt x="565" y="462"/>
                  </a:cubicBezTo>
                  <a:cubicBezTo>
                    <a:pt x="559" y="227"/>
                    <a:pt x="629" y="-8"/>
                    <a:pt x="287" y="0"/>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1" name="Google Shape;881;p58"/>
            <p:cNvSpPr/>
            <p:nvPr/>
          </p:nvSpPr>
          <p:spPr>
            <a:xfrm>
              <a:off x="1677474" y="2188178"/>
              <a:ext cx="307549" cy="254253"/>
            </a:xfrm>
            <a:custGeom>
              <a:rect b="b" l="l" r="r" t="t"/>
              <a:pathLst>
                <a:path extrusionOk="0" h="644" w="779">
                  <a:moveTo>
                    <a:pt x="80" y="392"/>
                  </a:moveTo>
                  <a:cubicBezTo>
                    <a:pt x="80" y="392"/>
                    <a:pt x="-2" y="345"/>
                    <a:pt x="0" y="223"/>
                  </a:cubicBezTo>
                  <a:cubicBezTo>
                    <a:pt x="2" y="101"/>
                    <a:pt x="304" y="-31"/>
                    <a:pt x="477" y="6"/>
                  </a:cubicBezTo>
                  <a:cubicBezTo>
                    <a:pt x="649" y="43"/>
                    <a:pt x="639" y="118"/>
                    <a:pt x="639" y="118"/>
                  </a:cubicBezTo>
                  <a:cubicBezTo>
                    <a:pt x="639" y="118"/>
                    <a:pt x="757" y="135"/>
                    <a:pt x="777" y="264"/>
                  </a:cubicBezTo>
                  <a:cubicBezTo>
                    <a:pt x="798" y="392"/>
                    <a:pt x="641" y="625"/>
                    <a:pt x="641" y="625"/>
                  </a:cubicBezTo>
                  <a:lnTo>
                    <a:pt x="611" y="644"/>
                  </a:lnTo>
                  <a:lnTo>
                    <a:pt x="611" y="477"/>
                  </a:lnTo>
                  <a:cubicBezTo>
                    <a:pt x="611" y="477"/>
                    <a:pt x="563" y="448"/>
                    <a:pt x="517" y="239"/>
                  </a:cubicBezTo>
                  <a:cubicBezTo>
                    <a:pt x="517" y="239"/>
                    <a:pt x="326" y="339"/>
                    <a:pt x="150" y="264"/>
                  </a:cubicBezTo>
                  <a:cubicBezTo>
                    <a:pt x="150" y="264"/>
                    <a:pt x="98" y="289"/>
                    <a:pt x="80" y="39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2" name="Google Shape;882;p58"/>
            <p:cNvSpPr/>
            <p:nvPr/>
          </p:nvSpPr>
          <p:spPr>
            <a:xfrm>
              <a:off x="1920277" y="2400188"/>
              <a:ext cx="68300" cy="101859"/>
            </a:xfrm>
            <a:custGeom>
              <a:rect b="b" l="l" r="r" t="t"/>
              <a:pathLst>
                <a:path extrusionOk="0" h="258" w="173">
                  <a:moveTo>
                    <a:pt x="10" y="89"/>
                  </a:moveTo>
                  <a:cubicBezTo>
                    <a:pt x="10" y="89"/>
                    <a:pt x="30" y="-11"/>
                    <a:pt x="121" y="1"/>
                  </a:cubicBezTo>
                  <a:cubicBezTo>
                    <a:pt x="211" y="12"/>
                    <a:pt x="192" y="282"/>
                    <a:pt x="0" y="256"/>
                  </a:cubicBezTo>
                  <a:lnTo>
                    <a:pt x="10" y="89"/>
                  </a:ln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3" name="Google Shape;883;p58"/>
            <p:cNvSpPr/>
            <p:nvPr/>
          </p:nvSpPr>
          <p:spPr>
            <a:xfrm>
              <a:off x="1467440" y="2712477"/>
              <a:ext cx="765122" cy="1043858"/>
            </a:xfrm>
            <a:custGeom>
              <a:rect b="b" l="l" r="r" t="t"/>
              <a:pathLst>
                <a:path extrusionOk="0" h="2644" w="1938">
                  <a:moveTo>
                    <a:pt x="1922" y="2561"/>
                  </a:moveTo>
                  <a:cubicBezTo>
                    <a:pt x="1891" y="2665"/>
                    <a:pt x="1021" y="2647"/>
                    <a:pt x="703" y="2635"/>
                  </a:cubicBezTo>
                  <a:cubicBezTo>
                    <a:pt x="351" y="2623"/>
                    <a:pt x="62" y="2605"/>
                    <a:pt x="20" y="2511"/>
                  </a:cubicBezTo>
                  <a:cubicBezTo>
                    <a:pt x="-23" y="2418"/>
                    <a:pt x="9" y="266"/>
                    <a:pt x="57" y="209"/>
                  </a:cubicBezTo>
                  <a:cubicBezTo>
                    <a:pt x="92" y="168"/>
                    <a:pt x="385" y="77"/>
                    <a:pt x="546" y="29"/>
                  </a:cubicBezTo>
                  <a:cubicBezTo>
                    <a:pt x="608" y="11"/>
                    <a:pt x="651" y="0"/>
                    <a:pt x="651" y="0"/>
                  </a:cubicBezTo>
                  <a:cubicBezTo>
                    <a:pt x="651" y="0"/>
                    <a:pt x="703" y="240"/>
                    <a:pt x="909" y="240"/>
                  </a:cubicBezTo>
                  <a:cubicBezTo>
                    <a:pt x="1115" y="240"/>
                    <a:pt x="1151" y="7"/>
                    <a:pt x="1151" y="7"/>
                  </a:cubicBezTo>
                  <a:cubicBezTo>
                    <a:pt x="1151" y="7"/>
                    <a:pt x="1204" y="19"/>
                    <a:pt x="1278" y="37"/>
                  </a:cubicBezTo>
                  <a:cubicBezTo>
                    <a:pt x="1411" y="69"/>
                    <a:pt x="1610" y="117"/>
                    <a:pt x="1658" y="139"/>
                  </a:cubicBezTo>
                  <a:cubicBezTo>
                    <a:pt x="1732" y="173"/>
                    <a:pt x="1816" y="576"/>
                    <a:pt x="1874" y="1176"/>
                  </a:cubicBezTo>
                  <a:cubicBezTo>
                    <a:pt x="1934" y="1777"/>
                    <a:pt x="1955" y="2458"/>
                    <a:pt x="1922" y="256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4" name="Google Shape;884;p58"/>
            <p:cNvSpPr/>
            <p:nvPr/>
          </p:nvSpPr>
          <p:spPr>
            <a:xfrm>
              <a:off x="1668788" y="2712477"/>
              <a:ext cx="309128" cy="159895"/>
            </a:xfrm>
            <a:custGeom>
              <a:rect b="b" l="l" r="r" t="t"/>
              <a:pathLst>
                <a:path extrusionOk="0" h="405" w="783">
                  <a:moveTo>
                    <a:pt x="783" y="41"/>
                  </a:moveTo>
                  <a:cubicBezTo>
                    <a:pt x="778" y="39"/>
                    <a:pt x="773" y="38"/>
                    <a:pt x="768" y="37"/>
                  </a:cubicBezTo>
                  <a:cubicBezTo>
                    <a:pt x="694" y="19"/>
                    <a:pt x="641" y="7"/>
                    <a:pt x="641" y="7"/>
                  </a:cubicBezTo>
                  <a:cubicBezTo>
                    <a:pt x="641" y="7"/>
                    <a:pt x="605" y="240"/>
                    <a:pt x="399" y="240"/>
                  </a:cubicBezTo>
                  <a:cubicBezTo>
                    <a:pt x="193" y="240"/>
                    <a:pt x="141" y="0"/>
                    <a:pt x="141" y="0"/>
                  </a:cubicBezTo>
                  <a:cubicBezTo>
                    <a:pt x="141" y="0"/>
                    <a:pt x="98" y="11"/>
                    <a:pt x="36" y="29"/>
                  </a:cubicBezTo>
                  <a:cubicBezTo>
                    <a:pt x="25" y="33"/>
                    <a:pt x="13" y="37"/>
                    <a:pt x="0" y="40"/>
                  </a:cubicBezTo>
                  <a:cubicBezTo>
                    <a:pt x="1" y="47"/>
                    <a:pt x="1" y="54"/>
                    <a:pt x="3" y="61"/>
                  </a:cubicBezTo>
                  <a:cubicBezTo>
                    <a:pt x="8" y="74"/>
                    <a:pt x="114" y="405"/>
                    <a:pt x="408" y="405"/>
                  </a:cubicBezTo>
                  <a:cubicBezTo>
                    <a:pt x="650" y="405"/>
                    <a:pt x="758" y="178"/>
                    <a:pt x="782" y="59"/>
                  </a:cubicBezTo>
                  <a:cubicBezTo>
                    <a:pt x="783" y="53"/>
                    <a:pt x="783" y="46"/>
                    <a:pt x="783" y="4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5" name="Google Shape;885;p58"/>
            <p:cNvSpPr/>
            <p:nvPr/>
          </p:nvSpPr>
          <p:spPr>
            <a:xfrm>
              <a:off x="1267275" y="2794991"/>
              <a:ext cx="250303" cy="712224"/>
            </a:xfrm>
            <a:custGeom>
              <a:rect b="b" l="l" r="r" t="t"/>
              <a:pathLst>
                <a:path extrusionOk="0" h="1804" w="634">
                  <a:moveTo>
                    <a:pt x="564" y="0"/>
                  </a:moveTo>
                  <a:cubicBezTo>
                    <a:pt x="399" y="47"/>
                    <a:pt x="190" y="481"/>
                    <a:pt x="89" y="936"/>
                  </a:cubicBezTo>
                  <a:cubicBezTo>
                    <a:pt x="-13" y="1392"/>
                    <a:pt x="-83" y="1748"/>
                    <a:pt x="206" y="1800"/>
                  </a:cubicBezTo>
                  <a:cubicBezTo>
                    <a:pt x="494" y="1852"/>
                    <a:pt x="543" y="1278"/>
                    <a:pt x="612" y="946"/>
                  </a:cubicBezTo>
                  <a:cubicBezTo>
                    <a:pt x="682" y="616"/>
                    <a:pt x="564" y="0"/>
                    <a:pt x="564"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6" name="Google Shape;886;p58"/>
            <p:cNvSpPr/>
            <p:nvPr/>
          </p:nvSpPr>
          <p:spPr>
            <a:xfrm>
              <a:off x="1281093" y="2930804"/>
              <a:ext cx="443755" cy="575622"/>
            </a:xfrm>
            <a:custGeom>
              <a:rect b="b" l="l" r="r" t="t"/>
              <a:pathLst>
                <a:path extrusionOk="0" h="1458" w="1124">
                  <a:moveTo>
                    <a:pt x="91" y="856"/>
                  </a:moveTo>
                  <a:lnTo>
                    <a:pt x="804" y="0"/>
                  </a:lnTo>
                  <a:cubicBezTo>
                    <a:pt x="804" y="0"/>
                    <a:pt x="1065" y="4"/>
                    <a:pt x="1124" y="263"/>
                  </a:cubicBezTo>
                  <a:cubicBezTo>
                    <a:pt x="1124" y="263"/>
                    <a:pt x="716" y="1050"/>
                    <a:pt x="550" y="1298"/>
                  </a:cubicBezTo>
                  <a:cubicBezTo>
                    <a:pt x="385" y="1547"/>
                    <a:pt x="107" y="1451"/>
                    <a:pt x="59" y="1374"/>
                  </a:cubicBezTo>
                  <a:cubicBezTo>
                    <a:pt x="10" y="1296"/>
                    <a:pt x="-58" y="1063"/>
                    <a:pt x="91" y="856"/>
                  </a:cubicBezTo>
                  <a:close/>
                </a:path>
              </a:pathLst>
            </a:custGeom>
            <a:solidFill>
              <a:srgbClr val="0C1A3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7" name="Google Shape;887;p58"/>
            <p:cNvSpPr/>
            <p:nvPr/>
          </p:nvSpPr>
          <p:spPr>
            <a:xfrm>
              <a:off x="1328864" y="2928830"/>
              <a:ext cx="397958" cy="521929"/>
            </a:xfrm>
            <a:custGeom>
              <a:rect b="b" l="l" r="r" t="t"/>
              <a:pathLst>
                <a:path extrusionOk="0" h="1322" w="1008">
                  <a:moveTo>
                    <a:pt x="0" y="826"/>
                  </a:moveTo>
                  <a:lnTo>
                    <a:pt x="680" y="2"/>
                  </a:lnTo>
                  <a:cubicBezTo>
                    <a:pt x="681" y="1"/>
                    <a:pt x="682" y="0"/>
                    <a:pt x="683" y="0"/>
                  </a:cubicBezTo>
                  <a:cubicBezTo>
                    <a:pt x="722" y="2"/>
                    <a:pt x="759" y="10"/>
                    <a:pt x="796" y="24"/>
                  </a:cubicBezTo>
                  <a:cubicBezTo>
                    <a:pt x="831" y="36"/>
                    <a:pt x="865" y="54"/>
                    <a:pt x="894" y="78"/>
                  </a:cubicBezTo>
                  <a:cubicBezTo>
                    <a:pt x="924" y="102"/>
                    <a:pt x="950" y="131"/>
                    <a:pt x="967" y="163"/>
                  </a:cubicBezTo>
                  <a:cubicBezTo>
                    <a:pt x="988" y="195"/>
                    <a:pt x="999" y="231"/>
                    <a:pt x="1008" y="266"/>
                  </a:cubicBezTo>
                  <a:cubicBezTo>
                    <a:pt x="1008" y="268"/>
                    <a:pt x="1008" y="269"/>
                    <a:pt x="1007" y="270"/>
                  </a:cubicBezTo>
                  <a:cubicBezTo>
                    <a:pt x="914" y="447"/>
                    <a:pt x="820" y="625"/>
                    <a:pt x="722" y="801"/>
                  </a:cubicBezTo>
                  <a:cubicBezTo>
                    <a:pt x="674" y="889"/>
                    <a:pt x="625" y="976"/>
                    <a:pt x="575" y="1064"/>
                  </a:cubicBezTo>
                  <a:cubicBezTo>
                    <a:pt x="525" y="1151"/>
                    <a:pt x="475" y="1239"/>
                    <a:pt x="417" y="1321"/>
                  </a:cubicBezTo>
                  <a:cubicBezTo>
                    <a:pt x="417" y="1322"/>
                    <a:pt x="416" y="1322"/>
                    <a:pt x="415" y="1321"/>
                  </a:cubicBezTo>
                  <a:cubicBezTo>
                    <a:pt x="414" y="1321"/>
                    <a:pt x="414" y="1320"/>
                    <a:pt x="414" y="1319"/>
                  </a:cubicBezTo>
                  <a:lnTo>
                    <a:pt x="414" y="1319"/>
                  </a:lnTo>
                  <a:cubicBezTo>
                    <a:pt x="463" y="1231"/>
                    <a:pt x="508" y="1142"/>
                    <a:pt x="552" y="1052"/>
                  </a:cubicBezTo>
                  <a:lnTo>
                    <a:pt x="685" y="782"/>
                  </a:lnTo>
                  <a:cubicBezTo>
                    <a:pt x="730" y="692"/>
                    <a:pt x="773" y="602"/>
                    <a:pt x="819" y="513"/>
                  </a:cubicBezTo>
                  <a:cubicBezTo>
                    <a:pt x="864" y="423"/>
                    <a:pt x="910" y="333"/>
                    <a:pt x="955" y="245"/>
                  </a:cubicBezTo>
                  <a:lnTo>
                    <a:pt x="951" y="279"/>
                  </a:lnTo>
                  <a:cubicBezTo>
                    <a:pt x="942" y="248"/>
                    <a:pt x="933" y="218"/>
                    <a:pt x="916" y="192"/>
                  </a:cubicBezTo>
                  <a:cubicBezTo>
                    <a:pt x="900" y="165"/>
                    <a:pt x="880" y="142"/>
                    <a:pt x="857" y="122"/>
                  </a:cubicBezTo>
                  <a:cubicBezTo>
                    <a:pt x="833" y="103"/>
                    <a:pt x="805" y="87"/>
                    <a:pt x="774" y="76"/>
                  </a:cubicBezTo>
                  <a:cubicBezTo>
                    <a:pt x="759" y="70"/>
                    <a:pt x="744" y="66"/>
                    <a:pt x="728" y="62"/>
                  </a:cubicBezTo>
                  <a:cubicBezTo>
                    <a:pt x="713" y="59"/>
                    <a:pt x="695" y="56"/>
                    <a:pt x="682" y="55"/>
                  </a:cubicBezTo>
                  <a:lnTo>
                    <a:pt x="724" y="36"/>
                  </a:lnTo>
                  <a:lnTo>
                    <a:pt x="549" y="238"/>
                  </a:lnTo>
                  <a:cubicBezTo>
                    <a:pt x="490" y="306"/>
                    <a:pt x="429" y="371"/>
                    <a:pt x="370" y="438"/>
                  </a:cubicBezTo>
                  <a:cubicBezTo>
                    <a:pt x="310" y="503"/>
                    <a:pt x="251" y="571"/>
                    <a:pt x="189" y="634"/>
                  </a:cubicBezTo>
                  <a:cubicBezTo>
                    <a:pt x="127" y="699"/>
                    <a:pt x="66" y="764"/>
                    <a:pt x="2" y="827"/>
                  </a:cubicBezTo>
                  <a:cubicBezTo>
                    <a:pt x="2" y="828"/>
                    <a:pt x="1" y="828"/>
                    <a:pt x="0" y="827"/>
                  </a:cubicBezTo>
                  <a:lnTo>
                    <a:pt x="0" y="826"/>
                  </a:ln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8" name="Google Shape;888;p58"/>
            <p:cNvSpPr/>
            <p:nvPr/>
          </p:nvSpPr>
          <p:spPr>
            <a:xfrm>
              <a:off x="1554691" y="2533631"/>
              <a:ext cx="347424" cy="221089"/>
            </a:xfrm>
            <a:custGeom>
              <a:rect b="b" l="l" r="r" t="t"/>
              <a:pathLst>
                <a:path extrusionOk="0" h="560" w="880">
                  <a:moveTo>
                    <a:pt x="833" y="560"/>
                  </a:moveTo>
                  <a:lnTo>
                    <a:pt x="47" y="560"/>
                  </a:lnTo>
                  <a:cubicBezTo>
                    <a:pt x="21" y="560"/>
                    <a:pt x="0" y="540"/>
                    <a:pt x="0" y="515"/>
                  </a:cubicBezTo>
                  <a:lnTo>
                    <a:pt x="0" y="45"/>
                  </a:lnTo>
                  <a:cubicBezTo>
                    <a:pt x="0" y="20"/>
                    <a:pt x="21" y="0"/>
                    <a:pt x="47" y="0"/>
                  </a:cubicBezTo>
                  <a:lnTo>
                    <a:pt x="833" y="0"/>
                  </a:lnTo>
                  <a:cubicBezTo>
                    <a:pt x="859" y="0"/>
                    <a:pt x="880" y="20"/>
                    <a:pt x="880" y="45"/>
                  </a:cubicBezTo>
                  <a:lnTo>
                    <a:pt x="880" y="515"/>
                  </a:lnTo>
                  <a:cubicBezTo>
                    <a:pt x="880" y="540"/>
                    <a:pt x="859" y="560"/>
                    <a:pt x="833" y="56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9" name="Google Shape;889;p58"/>
            <p:cNvSpPr/>
            <p:nvPr/>
          </p:nvSpPr>
          <p:spPr>
            <a:xfrm>
              <a:off x="1620623" y="2489413"/>
              <a:ext cx="66721" cy="44218"/>
            </a:xfrm>
            <a:custGeom>
              <a:rect b="b" l="l" r="r" t="t"/>
              <a:pathLst>
                <a:path extrusionOk="0" h="112" w="169">
                  <a:moveTo>
                    <a:pt x="136" y="0"/>
                  </a:moveTo>
                  <a:lnTo>
                    <a:pt x="33" y="0"/>
                  </a:lnTo>
                  <a:cubicBezTo>
                    <a:pt x="15" y="0"/>
                    <a:pt x="0" y="15"/>
                    <a:pt x="0" y="32"/>
                  </a:cubicBezTo>
                  <a:lnTo>
                    <a:pt x="0" y="112"/>
                  </a:lnTo>
                  <a:lnTo>
                    <a:pt x="169" y="112"/>
                  </a:lnTo>
                  <a:lnTo>
                    <a:pt x="169" y="32"/>
                  </a:lnTo>
                  <a:cubicBezTo>
                    <a:pt x="169" y="15"/>
                    <a:pt x="154" y="0"/>
                    <a:pt x="136" y="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0" name="Google Shape;890;p58"/>
            <p:cNvSpPr/>
            <p:nvPr/>
          </p:nvSpPr>
          <p:spPr>
            <a:xfrm>
              <a:off x="1844475" y="2544291"/>
              <a:ext cx="230563" cy="138576"/>
            </a:xfrm>
            <a:custGeom>
              <a:rect b="b" l="l" r="r" t="t"/>
              <a:pathLst>
                <a:path extrusionOk="0" h="351" w="584">
                  <a:moveTo>
                    <a:pt x="539" y="351"/>
                  </a:moveTo>
                  <a:lnTo>
                    <a:pt x="45" y="351"/>
                  </a:lnTo>
                  <a:cubicBezTo>
                    <a:pt x="20" y="351"/>
                    <a:pt x="0" y="331"/>
                    <a:pt x="0" y="306"/>
                  </a:cubicBezTo>
                  <a:lnTo>
                    <a:pt x="0" y="45"/>
                  </a:lnTo>
                  <a:cubicBezTo>
                    <a:pt x="0" y="20"/>
                    <a:pt x="20" y="0"/>
                    <a:pt x="45" y="0"/>
                  </a:cubicBezTo>
                  <a:lnTo>
                    <a:pt x="539" y="0"/>
                  </a:lnTo>
                  <a:cubicBezTo>
                    <a:pt x="564" y="0"/>
                    <a:pt x="584" y="20"/>
                    <a:pt x="584" y="45"/>
                  </a:cubicBezTo>
                  <a:lnTo>
                    <a:pt x="584" y="306"/>
                  </a:lnTo>
                  <a:cubicBezTo>
                    <a:pt x="584" y="331"/>
                    <a:pt x="564" y="351"/>
                    <a:pt x="539" y="35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1" name="Google Shape;891;p58"/>
            <p:cNvSpPr/>
            <p:nvPr/>
          </p:nvSpPr>
          <p:spPr>
            <a:xfrm>
              <a:off x="1923436" y="2578639"/>
              <a:ext cx="72643" cy="69880"/>
            </a:xfrm>
            <a:custGeom>
              <a:rect b="b" l="l" r="r" t="t"/>
              <a:pathLst>
                <a:path extrusionOk="0" h="177" w="184">
                  <a:moveTo>
                    <a:pt x="92" y="177"/>
                  </a:moveTo>
                  <a:lnTo>
                    <a:pt x="92" y="177"/>
                  </a:lnTo>
                  <a:cubicBezTo>
                    <a:pt x="41" y="177"/>
                    <a:pt x="0" y="138"/>
                    <a:pt x="0" y="88"/>
                  </a:cubicBezTo>
                  <a:cubicBezTo>
                    <a:pt x="0" y="40"/>
                    <a:pt x="41" y="0"/>
                    <a:pt x="92" y="0"/>
                  </a:cubicBezTo>
                  <a:cubicBezTo>
                    <a:pt x="143" y="0"/>
                    <a:pt x="184" y="40"/>
                    <a:pt x="184" y="88"/>
                  </a:cubicBezTo>
                  <a:cubicBezTo>
                    <a:pt x="184" y="138"/>
                    <a:pt x="143" y="177"/>
                    <a:pt x="92" y="177"/>
                  </a:cubicBezTo>
                  <a:close/>
                </a:path>
              </a:pathLst>
            </a:custGeom>
            <a:solidFill>
              <a:srgbClr val="FFE9E3"/>
            </a:solidFill>
            <a:ln>
              <a:noFill/>
            </a:ln>
          </p:spPr>
          <p:txBody>
            <a:bodyPr anchorCtr="1" anchor="ctr" bIns="18700" lIns="90000" spcFirstLastPara="1" rIns="90000" wrap="square" tIns="18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2" name="Google Shape;892;p58"/>
            <p:cNvSpPr/>
            <p:nvPr/>
          </p:nvSpPr>
          <p:spPr>
            <a:xfrm>
              <a:off x="1709848" y="2671418"/>
              <a:ext cx="78960" cy="178451"/>
            </a:xfrm>
            <a:custGeom>
              <a:rect b="b" l="l" r="r" t="t"/>
              <a:pathLst>
                <a:path extrusionOk="0" h="452" w="200">
                  <a:moveTo>
                    <a:pt x="154" y="452"/>
                  </a:moveTo>
                  <a:lnTo>
                    <a:pt x="46" y="452"/>
                  </a:lnTo>
                  <a:cubicBezTo>
                    <a:pt x="21" y="452"/>
                    <a:pt x="0" y="432"/>
                    <a:pt x="0" y="407"/>
                  </a:cubicBezTo>
                  <a:lnTo>
                    <a:pt x="0" y="44"/>
                  </a:lnTo>
                  <a:cubicBezTo>
                    <a:pt x="0" y="20"/>
                    <a:pt x="21" y="0"/>
                    <a:pt x="46" y="0"/>
                  </a:cubicBezTo>
                  <a:lnTo>
                    <a:pt x="154" y="0"/>
                  </a:lnTo>
                  <a:cubicBezTo>
                    <a:pt x="179" y="0"/>
                    <a:pt x="200" y="20"/>
                    <a:pt x="200" y="44"/>
                  </a:cubicBezTo>
                  <a:lnTo>
                    <a:pt x="200" y="407"/>
                  </a:lnTo>
                  <a:cubicBezTo>
                    <a:pt x="200" y="432"/>
                    <a:pt x="179" y="452"/>
                    <a:pt x="154" y="45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3" name="Google Shape;893;p58"/>
            <p:cNvSpPr/>
            <p:nvPr/>
          </p:nvSpPr>
          <p:spPr>
            <a:xfrm>
              <a:off x="1611147" y="2783542"/>
              <a:ext cx="199374" cy="246357"/>
            </a:xfrm>
            <a:custGeom>
              <a:rect b="b" l="l" r="r" t="t"/>
              <a:pathLst>
                <a:path extrusionOk="0" h="624" w="505">
                  <a:moveTo>
                    <a:pt x="1" y="402"/>
                  </a:moveTo>
                  <a:cubicBezTo>
                    <a:pt x="1" y="402"/>
                    <a:pt x="-29" y="585"/>
                    <a:pt x="198" y="624"/>
                  </a:cubicBezTo>
                  <a:cubicBezTo>
                    <a:pt x="198" y="624"/>
                    <a:pt x="398" y="579"/>
                    <a:pt x="441" y="554"/>
                  </a:cubicBezTo>
                  <a:cubicBezTo>
                    <a:pt x="482" y="529"/>
                    <a:pt x="456" y="446"/>
                    <a:pt x="456" y="428"/>
                  </a:cubicBezTo>
                  <a:cubicBezTo>
                    <a:pt x="456" y="411"/>
                    <a:pt x="491" y="357"/>
                    <a:pt x="493" y="333"/>
                  </a:cubicBezTo>
                  <a:cubicBezTo>
                    <a:pt x="494" y="310"/>
                    <a:pt x="480" y="270"/>
                    <a:pt x="480" y="259"/>
                  </a:cubicBezTo>
                  <a:cubicBezTo>
                    <a:pt x="480" y="247"/>
                    <a:pt x="505" y="207"/>
                    <a:pt x="505" y="190"/>
                  </a:cubicBezTo>
                  <a:cubicBezTo>
                    <a:pt x="505" y="172"/>
                    <a:pt x="488" y="141"/>
                    <a:pt x="482" y="125"/>
                  </a:cubicBezTo>
                  <a:cubicBezTo>
                    <a:pt x="476" y="110"/>
                    <a:pt x="488" y="75"/>
                    <a:pt x="482" y="59"/>
                  </a:cubicBezTo>
                  <a:cubicBezTo>
                    <a:pt x="476" y="44"/>
                    <a:pt x="434" y="7"/>
                    <a:pt x="426" y="1"/>
                  </a:cubicBezTo>
                  <a:cubicBezTo>
                    <a:pt x="418" y="-4"/>
                    <a:pt x="244" y="25"/>
                    <a:pt x="161" y="51"/>
                  </a:cubicBezTo>
                  <a:cubicBezTo>
                    <a:pt x="113" y="68"/>
                    <a:pt x="1" y="402"/>
                    <a:pt x="1" y="402"/>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94" name="Google Shape;894;p58"/>
          <p:cNvSpPr/>
          <p:nvPr/>
        </p:nvSpPr>
        <p:spPr>
          <a:xfrm>
            <a:off x="1230948" y="4091725"/>
            <a:ext cx="4126226"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9"/>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Revenue Spike in 2022?</a:t>
            </a:r>
            <a:endParaRPr/>
          </a:p>
        </p:txBody>
      </p:sp>
      <p:pic>
        <p:nvPicPr>
          <p:cNvPr id="900" name="Google Shape;900;p59"/>
          <p:cNvPicPr preferRelativeResize="0"/>
          <p:nvPr/>
        </p:nvPicPr>
        <p:blipFill>
          <a:blip r:embed="rId3">
            <a:alphaModFix/>
          </a:blip>
          <a:stretch>
            <a:fillRect/>
          </a:stretch>
        </p:blipFill>
        <p:spPr>
          <a:xfrm>
            <a:off x="601636" y="1128075"/>
            <a:ext cx="5482024" cy="3488575"/>
          </a:xfrm>
          <a:prstGeom prst="rect">
            <a:avLst/>
          </a:prstGeom>
          <a:noFill/>
          <a:ln>
            <a:noFill/>
          </a:ln>
        </p:spPr>
      </p:pic>
      <p:sp>
        <p:nvSpPr>
          <p:cNvPr id="901" name="Google Shape;901;p59"/>
          <p:cNvSpPr txBox="1"/>
          <p:nvPr>
            <p:ph idx="4294967295" type="subTitle"/>
          </p:nvPr>
        </p:nvSpPr>
        <p:spPr>
          <a:xfrm>
            <a:off x="6008700" y="1273125"/>
            <a:ext cx="28590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rPr>
              <a:t>Possible Reasons</a:t>
            </a:r>
            <a:endParaRPr b="1" sz="1700">
              <a:solidFill>
                <a:schemeClr val="dk2"/>
              </a:solidFill>
            </a:endParaRPr>
          </a:p>
          <a:p>
            <a:pPr indent="-336550" lvl="0" marL="457200" rtl="0" algn="l">
              <a:spcBef>
                <a:spcPts val="1600"/>
              </a:spcBef>
              <a:spcAft>
                <a:spcPts val="0"/>
              </a:spcAft>
              <a:buSzPts val="1700"/>
              <a:buChar char="-"/>
            </a:pPr>
            <a:r>
              <a:rPr lang="en" sz="1700"/>
              <a:t>Shorts Promotion</a:t>
            </a:r>
            <a:endParaRPr sz="1700"/>
          </a:p>
          <a:p>
            <a:pPr indent="-336550" lvl="0" marL="457200" rtl="0" algn="l">
              <a:spcBef>
                <a:spcPts val="0"/>
              </a:spcBef>
              <a:spcAft>
                <a:spcPts val="0"/>
              </a:spcAft>
              <a:buSzPts val="1700"/>
              <a:buChar char="-"/>
            </a:pPr>
            <a:r>
              <a:rPr lang="en" sz="1700"/>
              <a:t>#2 Most Popular social media network</a:t>
            </a:r>
            <a:endParaRPr sz="1700"/>
          </a:p>
          <a:p>
            <a:pPr indent="-336550" lvl="0" marL="457200" rtl="0" algn="l">
              <a:spcBef>
                <a:spcPts val="0"/>
              </a:spcBef>
              <a:spcAft>
                <a:spcPts val="0"/>
              </a:spcAft>
              <a:buSzPts val="1700"/>
              <a:buChar char="-"/>
            </a:pPr>
            <a:r>
              <a:rPr lang="en" sz="1700"/>
              <a:t>People watched 19 hours/week, compared to 18 in 2021 and 17 in 2023 (Statista).</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60"/>
          <p:cNvSpPr txBox="1"/>
          <p:nvPr>
            <p:ph idx="4" type="subTitle"/>
          </p:nvPr>
        </p:nvSpPr>
        <p:spPr>
          <a:xfrm>
            <a:off x="6150300" y="1553890"/>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YouTube</a:t>
            </a:r>
            <a:endParaRPr/>
          </a:p>
        </p:txBody>
      </p:sp>
      <p:sp>
        <p:nvSpPr>
          <p:cNvPr id="907" name="Google Shape;907;p60"/>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Implications for Stakeholders</a:t>
            </a:r>
            <a:endParaRPr/>
          </a:p>
        </p:txBody>
      </p:sp>
      <p:sp>
        <p:nvSpPr>
          <p:cNvPr id="908" name="Google Shape;908;p60"/>
          <p:cNvSpPr txBox="1"/>
          <p:nvPr>
            <p:ph idx="1" type="subTitle"/>
          </p:nvPr>
        </p:nvSpPr>
        <p:spPr>
          <a:xfrm>
            <a:off x="6150299" y="2021849"/>
            <a:ext cx="2505600" cy="175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Promote Shorts</a:t>
            </a:r>
            <a:endParaRPr sz="1600"/>
          </a:p>
          <a:p>
            <a:pPr indent="-330200" lvl="0" marL="457200" rtl="0" algn="l">
              <a:spcBef>
                <a:spcPts val="0"/>
              </a:spcBef>
              <a:spcAft>
                <a:spcPts val="0"/>
              </a:spcAft>
              <a:buSzPts val="1600"/>
              <a:buChar char="-"/>
            </a:pPr>
            <a:r>
              <a:rPr lang="en" sz="1600"/>
              <a:t>Improvements on algorithms</a:t>
            </a:r>
            <a:endParaRPr sz="1600"/>
          </a:p>
          <a:p>
            <a:pPr indent="-330200" lvl="0" marL="457200" rtl="0" algn="l">
              <a:spcBef>
                <a:spcPts val="0"/>
              </a:spcBef>
              <a:spcAft>
                <a:spcPts val="0"/>
              </a:spcAft>
              <a:buSzPts val="1600"/>
              <a:buChar char="-"/>
            </a:pPr>
            <a:r>
              <a:rPr lang="en" sz="1600"/>
              <a:t>Same goals as content creators</a:t>
            </a:r>
            <a:endParaRPr sz="1600"/>
          </a:p>
        </p:txBody>
      </p:sp>
      <p:sp>
        <p:nvSpPr>
          <p:cNvPr id="909" name="Google Shape;909;p60"/>
          <p:cNvSpPr txBox="1"/>
          <p:nvPr>
            <p:ph idx="2" type="subTitle"/>
          </p:nvPr>
        </p:nvSpPr>
        <p:spPr>
          <a:xfrm>
            <a:off x="708850" y="2021849"/>
            <a:ext cx="2505600" cy="175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What kind of audience do you want?</a:t>
            </a:r>
            <a:endParaRPr sz="1600"/>
          </a:p>
          <a:p>
            <a:pPr indent="-330200" lvl="0" marL="457200" rtl="0" algn="l">
              <a:spcBef>
                <a:spcPts val="0"/>
              </a:spcBef>
              <a:spcAft>
                <a:spcPts val="0"/>
              </a:spcAft>
              <a:buSzPts val="1600"/>
              <a:buChar char="-"/>
            </a:pPr>
            <a:r>
              <a:rPr lang="en" sz="1600"/>
              <a:t>Targeted videos</a:t>
            </a:r>
            <a:endParaRPr sz="1600"/>
          </a:p>
        </p:txBody>
      </p:sp>
      <p:sp>
        <p:nvSpPr>
          <p:cNvPr id="910" name="Google Shape;910;p60"/>
          <p:cNvSpPr txBox="1"/>
          <p:nvPr>
            <p:ph idx="3" type="subTitle"/>
          </p:nvPr>
        </p:nvSpPr>
        <p:spPr>
          <a:xfrm>
            <a:off x="353950" y="1553900"/>
            <a:ext cx="32154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Creators</a:t>
            </a:r>
            <a:endParaRPr/>
          </a:p>
        </p:txBody>
      </p:sp>
      <p:grpSp>
        <p:nvGrpSpPr>
          <p:cNvPr id="911" name="Google Shape;911;p60"/>
          <p:cNvGrpSpPr/>
          <p:nvPr/>
        </p:nvGrpSpPr>
        <p:grpSpPr>
          <a:xfrm>
            <a:off x="3468734" y="2155201"/>
            <a:ext cx="2306136" cy="1542551"/>
            <a:chOff x="3913765" y="3641905"/>
            <a:chExt cx="1522805" cy="750560"/>
          </a:xfrm>
        </p:grpSpPr>
        <p:grpSp>
          <p:nvGrpSpPr>
            <p:cNvPr id="912" name="Google Shape;912;p60"/>
            <p:cNvGrpSpPr/>
            <p:nvPr/>
          </p:nvGrpSpPr>
          <p:grpSpPr>
            <a:xfrm>
              <a:off x="3913765" y="3997002"/>
              <a:ext cx="1522805" cy="395463"/>
              <a:chOff x="3913765" y="3997002"/>
              <a:chExt cx="1522805" cy="395463"/>
            </a:xfrm>
          </p:grpSpPr>
          <p:grpSp>
            <p:nvGrpSpPr>
              <p:cNvPr id="913" name="Google Shape;913;p60"/>
              <p:cNvGrpSpPr/>
              <p:nvPr/>
            </p:nvGrpSpPr>
            <p:grpSpPr>
              <a:xfrm>
                <a:off x="3913765" y="4138659"/>
                <a:ext cx="507602" cy="253806"/>
                <a:chOff x="3913765" y="4138659"/>
                <a:chExt cx="507602" cy="253806"/>
              </a:xfrm>
            </p:grpSpPr>
            <p:sp>
              <p:nvSpPr>
                <p:cNvPr id="914" name="Google Shape;914;p60"/>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5" name="Google Shape;915;p60"/>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grpSp>
            <p:nvGrpSpPr>
              <p:cNvPr id="916" name="Google Shape;916;p60"/>
              <p:cNvGrpSpPr/>
              <p:nvPr/>
            </p:nvGrpSpPr>
            <p:grpSpPr>
              <a:xfrm>
                <a:off x="4421361" y="3997002"/>
                <a:ext cx="507618" cy="395463"/>
                <a:chOff x="4421361" y="3997002"/>
                <a:chExt cx="507618" cy="395463"/>
              </a:xfrm>
            </p:grpSpPr>
            <p:sp>
              <p:nvSpPr>
                <p:cNvPr id="917" name="Google Shape;917;p60"/>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8" name="Google Shape;918;p60"/>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9" name="Google Shape;919;p60"/>
              <p:cNvGrpSpPr/>
              <p:nvPr/>
            </p:nvGrpSpPr>
            <p:grpSpPr>
              <a:xfrm>
                <a:off x="4928973" y="4189418"/>
                <a:ext cx="507596" cy="203047"/>
                <a:chOff x="4928973" y="4189418"/>
                <a:chExt cx="507596" cy="203047"/>
              </a:xfrm>
            </p:grpSpPr>
            <p:sp>
              <p:nvSpPr>
                <p:cNvPr id="920" name="Google Shape;920;p60"/>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60"/>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nvGrpSpPr>
            <p:cNvPr id="922" name="Google Shape;922;p60"/>
            <p:cNvGrpSpPr/>
            <p:nvPr/>
          </p:nvGrpSpPr>
          <p:grpSpPr>
            <a:xfrm>
              <a:off x="4482186" y="3641905"/>
              <a:ext cx="397605" cy="349784"/>
              <a:chOff x="2906375" y="1159725"/>
              <a:chExt cx="1860575" cy="1636800"/>
            </a:xfrm>
          </p:grpSpPr>
          <p:sp>
            <p:nvSpPr>
              <p:cNvPr id="923" name="Google Shape;923;p60"/>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60"/>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60"/>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60"/>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chemeClr val="dk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927" name="Google Shape;927;p60"/>
          <p:cNvSpPr txBox="1"/>
          <p:nvPr/>
        </p:nvSpPr>
        <p:spPr>
          <a:xfrm>
            <a:off x="3897300" y="1770325"/>
            <a:ext cx="14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Publish Year</a:t>
            </a:r>
            <a:endParaRPr b="1">
              <a:solidFill>
                <a:schemeClr val="dk2"/>
              </a:solidFill>
              <a:latin typeface="Montserrat"/>
              <a:ea typeface="Montserrat"/>
              <a:cs typeface="Montserrat"/>
              <a:sym typeface="Montserrat"/>
            </a:endParaRPr>
          </a:p>
        </p:txBody>
      </p:sp>
      <p:sp>
        <p:nvSpPr>
          <p:cNvPr id="928" name="Google Shape;928;p60"/>
          <p:cNvSpPr txBox="1"/>
          <p:nvPr/>
        </p:nvSpPr>
        <p:spPr>
          <a:xfrm>
            <a:off x="4598513" y="2948000"/>
            <a:ext cx="144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Views</a:t>
            </a:r>
            <a:endParaRPr b="1">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2"/>
              </a:solidFill>
              <a:latin typeface="Montserrat"/>
              <a:ea typeface="Montserrat"/>
              <a:cs typeface="Montserrat"/>
              <a:sym typeface="Montserrat"/>
            </a:endParaRPr>
          </a:p>
        </p:txBody>
      </p:sp>
      <p:sp>
        <p:nvSpPr>
          <p:cNvPr id="929" name="Google Shape;929;p60"/>
          <p:cNvSpPr txBox="1"/>
          <p:nvPr/>
        </p:nvSpPr>
        <p:spPr>
          <a:xfrm>
            <a:off x="3216575" y="2817325"/>
            <a:ext cx="14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Likes</a:t>
            </a:r>
            <a:endParaRPr b="1">
              <a:solidFill>
                <a:schemeClr val="dk2"/>
              </a:solidFill>
              <a:latin typeface="Montserrat"/>
              <a:ea typeface="Montserrat"/>
              <a:cs typeface="Montserrat"/>
              <a:sym typeface="Montserrat"/>
            </a:endParaRPr>
          </a:p>
        </p:txBody>
      </p:sp>
      <p:sp>
        <p:nvSpPr>
          <p:cNvPr id="930" name="Google Shape;930;p60"/>
          <p:cNvSpPr/>
          <p:nvPr/>
        </p:nvSpPr>
        <p:spPr>
          <a:xfrm>
            <a:off x="1597527" y="3489225"/>
            <a:ext cx="644662" cy="629351"/>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1" name="Google Shape;931;p60"/>
          <p:cNvSpPr/>
          <p:nvPr/>
        </p:nvSpPr>
        <p:spPr>
          <a:xfrm>
            <a:off x="7291603" y="3517558"/>
            <a:ext cx="644677" cy="572699"/>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Wishlist</a:t>
            </a:r>
            <a:endParaRPr/>
          </a:p>
        </p:txBody>
      </p:sp>
      <p:sp>
        <p:nvSpPr>
          <p:cNvPr id="937" name="Google Shape;937;p61"/>
          <p:cNvSpPr txBox="1"/>
          <p:nvPr>
            <p:ph idx="4" type="subTitle"/>
          </p:nvPr>
        </p:nvSpPr>
        <p:spPr>
          <a:xfrm>
            <a:off x="617775" y="1193175"/>
            <a:ext cx="2546700" cy="8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Demographic Data</a:t>
            </a:r>
            <a:endParaRPr/>
          </a:p>
        </p:txBody>
      </p:sp>
      <p:sp>
        <p:nvSpPr>
          <p:cNvPr id="938" name="Google Shape;938;p61"/>
          <p:cNvSpPr txBox="1"/>
          <p:nvPr>
            <p:ph idx="5" type="subTitle"/>
          </p:nvPr>
        </p:nvSpPr>
        <p:spPr>
          <a:xfrm>
            <a:off x="3484350" y="1193175"/>
            <a:ext cx="2175300" cy="8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Descriptions</a:t>
            </a:r>
            <a:endParaRPr/>
          </a:p>
        </p:txBody>
      </p:sp>
      <p:sp>
        <p:nvSpPr>
          <p:cNvPr id="939" name="Google Shape;939;p61"/>
          <p:cNvSpPr txBox="1"/>
          <p:nvPr>
            <p:ph idx="1" type="subTitle"/>
          </p:nvPr>
        </p:nvSpPr>
        <p:spPr>
          <a:xfrm>
            <a:off x="751900" y="2018175"/>
            <a:ext cx="2546700" cy="150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Age group</a:t>
            </a:r>
            <a:endParaRPr sz="1600"/>
          </a:p>
          <a:p>
            <a:pPr indent="-330200" lvl="0" marL="457200" rtl="0" algn="l">
              <a:spcBef>
                <a:spcPts val="0"/>
              </a:spcBef>
              <a:spcAft>
                <a:spcPts val="0"/>
              </a:spcAft>
              <a:buSzPts val="1600"/>
              <a:buChar char="-"/>
            </a:pPr>
            <a:r>
              <a:rPr lang="en" sz="1600"/>
              <a:t>Country</a:t>
            </a:r>
            <a:endParaRPr sz="1600"/>
          </a:p>
          <a:p>
            <a:pPr indent="-330200" lvl="0" marL="457200" rtl="0" algn="l">
              <a:spcBef>
                <a:spcPts val="0"/>
              </a:spcBef>
              <a:spcAft>
                <a:spcPts val="0"/>
              </a:spcAft>
              <a:buSzPts val="1600"/>
              <a:buChar char="-"/>
            </a:pPr>
            <a:r>
              <a:rPr lang="en" sz="1600"/>
              <a:t>Gender </a:t>
            </a:r>
            <a:endParaRPr sz="1600"/>
          </a:p>
          <a:p>
            <a:pPr indent="-330200" lvl="0" marL="457200" rtl="0" algn="l">
              <a:spcBef>
                <a:spcPts val="0"/>
              </a:spcBef>
              <a:spcAft>
                <a:spcPts val="0"/>
              </a:spcAft>
              <a:buSzPts val="1600"/>
              <a:buChar char="-"/>
            </a:pPr>
            <a:r>
              <a:rPr lang="en" sz="1600"/>
              <a:t>What type of video appeals to certain groups?</a:t>
            </a:r>
            <a:endParaRPr sz="1600"/>
          </a:p>
        </p:txBody>
      </p:sp>
      <p:sp>
        <p:nvSpPr>
          <p:cNvPr id="940" name="Google Shape;940;p61"/>
          <p:cNvSpPr txBox="1"/>
          <p:nvPr>
            <p:ph idx="6" type="subTitle"/>
          </p:nvPr>
        </p:nvSpPr>
        <p:spPr>
          <a:xfrm>
            <a:off x="6150175" y="1239675"/>
            <a:ext cx="2175300" cy="77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Data Overall</a:t>
            </a:r>
            <a:endParaRPr/>
          </a:p>
        </p:txBody>
      </p:sp>
      <p:sp>
        <p:nvSpPr>
          <p:cNvPr id="941" name="Google Shape;941;p61"/>
          <p:cNvSpPr txBox="1"/>
          <p:nvPr>
            <p:ph idx="1" type="subTitle"/>
          </p:nvPr>
        </p:nvSpPr>
        <p:spPr>
          <a:xfrm>
            <a:off x="3428150" y="2018175"/>
            <a:ext cx="2349600" cy="150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Search keywords</a:t>
            </a:r>
            <a:endParaRPr sz="1600"/>
          </a:p>
          <a:p>
            <a:pPr indent="-330200" lvl="0" marL="457200" rtl="0" algn="l">
              <a:spcBef>
                <a:spcPts val="0"/>
              </a:spcBef>
              <a:spcAft>
                <a:spcPts val="0"/>
              </a:spcAft>
              <a:buSzPts val="1600"/>
              <a:buChar char="-"/>
            </a:pPr>
            <a:r>
              <a:rPr lang="en" sz="1600"/>
              <a:t>Which videos garner most revenues?</a:t>
            </a:r>
            <a:endParaRPr sz="1600"/>
          </a:p>
        </p:txBody>
      </p:sp>
      <p:sp>
        <p:nvSpPr>
          <p:cNvPr id="942" name="Google Shape;942;p61"/>
          <p:cNvSpPr txBox="1"/>
          <p:nvPr>
            <p:ph idx="1" type="subTitle"/>
          </p:nvPr>
        </p:nvSpPr>
        <p:spPr>
          <a:xfrm>
            <a:off x="6041425" y="2018175"/>
            <a:ext cx="2392800" cy="150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Only have 364 data points</a:t>
            </a:r>
            <a:endParaRPr sz="1600"/>
          </a:p>
          <a:p>
            <a:pPr indent="-330200" lvl="0" marL="457200" rtl="0" algn="l">
              <a:spcBef>
                <a:spcPts val="0"/>
              </a:spcBef>
              <a:spcAft>
                <a:spcPts val="0"/>
              </a:spcAft>
              <a:buSzPts val="1600"/>
              <a:buChar char="-"/>
            </a:pPr>
            <a:r>
              <a:rPr lang="en" sz="1600"/>
              <a:t>More points strengthen our model</a:t>
            </a:r>
            <a:endParaRPr sz="1600"/>
          </a:p>
        </p:txBody>
      </p:sp>
      <p:grpSp>
        <p:nvGrpSpPr>
          <p:cNvPr id="943" name="Google Shape;943;p61"/>
          <p:cNvGrpSpPr/>
          <p:nvPr/>
        </p:nvGrpSpPr>
        <p:grpSpPr>
          <a:xfrm>
            <a:off x="1745635" y="3852900"/>
            <a:ext cx="559271" cy="572693"/>
            <a:chOff x="-59092025" y="2296300"/>
            <a:chExt cx="317425" cy="316650"/>
          </a:xfrm>
        </p:grpSpPr>
        <p:sp>
          <p:nvSpPr>
            <p:cNvPr id="944" name="Google Shape;944;p61"/>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1"/>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61"/>
          <p:cNvGrpSpPr/>
          <p:nvPr/>
        </p:nvGrpSpPr>
        <p:grpSpPr>
          <a:xfrm>
            <a:off x="4292366" y="3852890"/>
            <a:ext cx="559263" cy="572711"/>
            <a:chOff x="-3137650" y="2067900"/>
            <a:chExt cx="291450" cy="256775"/>
          </a:xfrm>
        </p:grpSpPr>
        <p:sp>
          <p:nvSpPr>
            <p:cNvPr id="947" name="Google Shape;947;p61"/>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1"/>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61"/>
          <p:cNvSpPr/>
          <p:nvPr/>
        </p:nvSpPr>
        <p:spPr>
          <a:xfrm>
            <a:off x="6958175" y="3852899"/>
            <a:ext cx="559289" cy="572710"/>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2"/>
          <p:cNvSpPr txBox="1"/>
          <p:nvPr>
            <p:ph idx="6" type="subTitle"/>
          </p:nvPr>
        </p:nvSpPr>
        <p:spPr>
          <a:xfrm>
            <a:off x="482961" y="2823563"/>
            <a:ext cx="3039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Retrain Model</a:t>
            </a:r>
            <a:endParaRPr>
              <a:solidFill>
                <a:schemeClr val="dk2"/>
              </a:solidFill>
            </a:endParaRPr>
          </a:p>
        </p:txBody>
      </p:sp>
      <p:sp>
        <p:nvSpPr>
          <p:cNvPr id="956" name="Google Shape;956;p62"/>
          <p:cNvSpPr txBox="1"/>
          <p:nvPr>
            <p:ph idx="2" type="subTitle"/>
          </p:nvPr>
        </p:nvSpPr>
        <p:spPr>
          <a:xfrm>
            <a:off x="5728214" y="1813275"/>
            <a:ext cx="30393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Data points from 2016-2024</a:t>
            </a:r>
            <a:endParaRPr sz="1600"/>
          </a:p>
        </p:txBody>
      </p:sp>
      <p:sp>
        <p:nvSpPr>
          <p:cNvPr id="957" name="Google Shape;957;p62"/>
          <p:cNvSpPr txBox="1"/>
          <p:nvPr>
            <p:ph idx="5" type="subTitle"/>
          </p:nvPr>
        </p:nvSpPr>
        <p:spPr>
          <a:xfrm>
            <a:off x="271475" y="1546138"/>
            <a:ext cx="36684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Negative Subscribers</a:t>
            </a:r>
            <a:endParaRPr>
              <a:solidFill>
                <a:schemeClr val="dk2"/>
              </a:solidFill>
            </a:endParaRPr>
          </a:p>
        </p:txBody>
      </p:sp>
      <p:sp>
        <p:nvSpPr>
          <p:cNvPr id="958" name="Google Shape;958;p62"/>
          <p:cNvSpPr txBox="1"/>
          <p:nvPr>
            <p:ph idx="7" type="subTitle"/>
          </p:nvPr>
        </p:nvSpPr>
        <p:spPr>
          <a:xfrm>
            <a:off x="5728235" y="1546138"/>
            <a:ext cx="30393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Adjust for Inflation</a:t>
            </a:r>
            <a:endParaRPr>
              <a:solidFill>
                <a:schemeClr val="dk2"/>
              </a:solidFill>
            </a:endParaRPr>
          </a:p>
        </p:txBody>
      </p:sp>
      <p:sp>
        <p:nvSpPr>
          <p:cNvPr id="959" name="Google Shape;959;p62"/>
          <p:cNvSpPr txBox="1"/>
          <p:nvPr>
            <p:ph idx="8" type="subTitle"/>
          </p:nvPr>
        </p:nvSpPr>
        <p:spPr>
          <a:xfrm>
            <a:off x="5518673" y="2837638"/>
            <a:ext cx="34584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Model with Outliers</a:t>
            </a:r>
            <a:endParaRPr>
              <a:solidFill>
                <a:schemeClr val="dk2"/>
              </a:solidFill>
            </a:endParaRPr>
          </a:p>
        </p:txBody>
      </p:sp>
      <p:sp>
        <p:nvSpPr>
          <p:cNvPr id="960" name="Google Shape;960;p62"/>
          <p:cNvSpPr txBox="1"/>
          <p:nvPr>
            <p:ph type="title"/>
          </p:nvPr>
        </p:nvSpPr>
        <p:spPr>
          <a:xfrm>
            <a:off x="720000" y="445025"/>
            <a:ext cx="499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Improvements</a:t>
            </a:r>
            <a:endParaRPr/>
          </a:p>
        </p:txBody>
      </p:sp>
      <p:sp>
        <p:nvSpPr>
          <p:cNvPr id="961" name="Google Shape;961;p62"/>
          <p:cNvSpPr txBox="1"/>
          <p:nvPr>
            <p:ph idx="2" type="subTitle"/>
          </p:nvPr>
        </p:nvSpPr>
        <p:spPr>
          <a:xfrm>
            <a:off x="5728214" y="3099463"/>
            <a:ext cx="30393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Validate outlier points and rerun model</a:t>
            </a:r>
            <a:endParaRPr sz="1600"/>
          </a:p>
        </p:txBody>
      </p:sp>
      <p:sp>
        <p:nvSpPr>
          <p:cNvPr id="962" name="Google Shape;962;p62"/>
          <p:cNvSpPr txBox="1"/>
          <p:nvPr>
            <p:ph idx="2" type="subTitle"/>
          </p:nvPr>
        </p:nvSpPr>
        <p:spPr>
          <a:xfrm>
            <a:off x="482939" y="3099463"/>
            <a:ext cx="30393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Without Publish Day variable </a:t>
            </a:r>
            <a:endParaRPr sz="1600"/>
          </a:p>
        </p:txBody>
      </p:sp>
      <p:sp>
        <p:nvSpPr>
          <p:cNvPr id="963" name="Google Shape;963;p62"/>
          <p:cNvSpPr txBox="1"/>
          <p:nvPr>
            <p:ph idx="2" type="subTitle"/>
          </p:nvPr>
        </p:nvSpPr>
        <p:spPr>
          <a:xfrm>
            <a:off x="482939" y="1813275"/>
            <a:ext cx="30393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Correct numbers instead of removing from dataset</a:t>
            </a:r>
            <a:endParaRPr sz="1600"/>
          </a:p>
        </p:txBody>
      </p:sp>
      <p:grpSp>
        <p:nvGrpSpPr>
          <p:cNvPr id="964" name="Google Shape;964;p62"/>
          <p:cNvGrpSpPr/>
          <p:nvPr/>
        </p:nvGrpSpPr>
        <p:grpSpPr>
          <a:xfrm>
            <a:off x="3678569" y="1813268"/>
            <a:ext cx="1893354" cy="1973952"/>
            <a:chOff x="3625319" y="1813268"/>
            <a:chExt cx="1893354" cy="1973952"/>
          </a:xfrm>
        </p:grpSpPr>
        <p:grpSp>
          <p:nvGrpSpPr>
            <p:cNvPr id="965" name="Google Shape;965;p62"/>
            <p:cNvGrpSpPr/>
            <p:nvPr/>
          </p:nvGrpSpPr>
          <p:grpSpPr>
            <a:xfrm>
              <a:off x="3625319" y="1813268"/>
              <a:ext cx="1893354" cy="1973952"/>
              <a:chOff x="1187048" y="238125"/>
              <a:chExt cx="5256397" cy="5248476"/>
            </a:xfrm>
          </p:grpSpPr>
          <p:sp>
            <p:nvSpPr>
              <p:cNvPr id="966" name="Google Shape;966;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2"/>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2"/>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62"/>
            <p:cNvGrpSpPr/>
            <p:nvPr/>
          </p:nvGrpSpPr>
          <p:grpSpPr>
            <a:xfrm>
              <a:off x="3796583" y="1921410"/>
              <a:ext cx="562339" cy="572687"/>
              <a:chOff x="-61784125" y="1931250"/>
              <a:chExt cx="316650" cy="317050"/>
            </a:xfrm>
          </p:grpSpPr>
          <p:sp>
            <p:nvSpPr>
              <p:cNvPr id="971" name="Google Shape;971;p62"/>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2"/>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2"/>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2"/>
            <p:cNvGrpSpPr/>
            <p:nvPr/>
          </p:nvGrpSpPr>
          <p:grpSpPr>
            <a:xfrm>
              <a:off x="4844931" y="2044846"/>
              <a:ext cx="562339" cy="526906"/>
              <a:chOff x="-61354875" y="2671225"/>
              <a:chExt cx="316650" cy="316650"/>
            </a:xfrm>
          </p:grpSpPr>
          <p:sp>
            <p:nvSpPr>
              <p:cNvPr id="976" name="Google Shape;976;p62"/>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2"/>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2"/>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2"/>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62"/>
            <p:cNvGrpSpPr/>
            <p:nvPr/>
          </p:nvGrpSpPr>
          <p:grpSpPr>
            <a:xfrm>
              <a:off x="3729463" y="3027082"/>
              <a:ext cx="562358" cy="526908"/>
              <a:chOff x="-1333975" y="2365850"/>
              <a:chExt cx="292225" cy="293575"/>
            </a:xfrm>
          </p:grpSpPr>
          <p:sp>
            <p:nvSpPr>
              <p:cNvPr id="982" name="Google Shape;982;p62"/>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2"/>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2"/>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2"/>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2"/>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2"/>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2"/>
            <p:cNvGrpSpPr/>
            <p:nvPr/>
          </p:nvGrpSpPr>
          <p:grpSpPr>
            <a:xfrm>
              <a:off x="4773795" y="3107546"/>
              <a:ext cx="562357" cy="526923"/>
              <a:chOff x="1487200" y="2021475"/>
              <a:chExt cx="483125" cy="483150"/>
            </a:xfrm>
          </p:grpSpPr>
          <p:sp>
            <p:nvSpPr>
              <p:cNvPr id="991" name="Google Shape;991;p62"/>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 name="Google Shape;992;p62"/>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 name="Google Shape;993;p62"/>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 name="Google Shape;994;p62"/>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344" name="Google Shape;344;p27"/>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 name="Google Shape;345;p27"/>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27"/>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 name="Google Shape;347;p27"/>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 name="Google Shape;348;p27"/>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27"/>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27"/>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 name="Google Shape;351;p27"/>
          <p:cNvSpPr txBox="1"/>
          <p:nvPr>
            <p:ph type="title"/>
          </p:nvPr>
        </p:nvSpPr>
        <p:spPr>
          <a:xfrm>
            <a:off x="4150375" y="2154150"/>
            <a:ext cx="3678600" cy="13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t>
            </a:r>
            <a:endParaRPr>
              <a:solidFill>
                <a:schemeClr val="dk2"/>
              </a:solidFill>
              <a:latin typeface="Poppins"/>
              <a:ea typeface="Poppins"/>
              <a:cs typeface="Poppins"/>
              <a:sym typeface="Poppins"/>
            </a:endParaRPr>
          </a:p>
        </p:txBody>
      </p:sp>
      <p:sp>
        <p:nvSpPr>
          <p:cNvPr id="352" name="Google Shape;352;p27"/>
          <p:cNvSpPr txBox="1"/>
          <p:nvPr>
            <p:ph idx="2" type="title"/>
          </p:nvPr>
        </p:nvSpPr>
        <p:spPr>
          <a:xfrm>
            <a:off x="4150375" y="1597950"/>
            <a:ext cx="1130100" cy="9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3" name="Google Shape;353;p27"/>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4" name="Google Shape;354;p27"/>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55" name="Google Shape;355;p27"/>
          <p:cNvGrpSpPr/>
          <p:nvPr/>
        </p:nvGrpSpPr>
        <p:grpSpPr>
          <a:xfrm>
            <a:off x="1113591" y="1931750"/>
            <a:ext cx="2365651" cy="2159969"/>
            <a:chOff x="3756800" y="2718520"/>
            <a:chExt cx="2101680" cy="1856760"/>
          </a:xfrm>
        </p:grpSpPr>
        <p:sp>
          <p:nvSpPr>
            <p:cNvPr id="356" name="Google Shape;356;p27"/>
            <p:cNvSpPr/>
            <p:nvPr/>
          </p:nvSpPr>
          <p:spPr>
            <a:xfrm>
              <a:off x="4910960" y="3982840"/>
              <a:ext cx="187200" cy="211320"/>
            </a:xfrm>
            <a:custGeom>
              <a:rect b="b" l="l" r="r" t="t"/>
              <a:pathLst>
                <a:path extrusionOk="0" h="587" w="520">
                  <a:moveTo>
                    <a:pt x="0" y="247"/>
                  </a:moveTo>
                  <a:lnTo>
                    <a:pt x="326" y="587"/>
                  </a:lnTo>
                  <a:cubicBezTo>
                    <a:pt x="326" y="587"/>
                    <a:pt x="475" y="320"/>
                    <a:pt x="516" y="185"/>
                  </a:cubicBezTo>
                  <a:cubicBezTo>
                    <a:pt x="556" y="49"/>
                    <a:pt x="324" y="0"/>
                    <a:pt x="324" y="0"/>
                  </a:cubicBezTo>
                  <a:lnTo>
                    <a:pt x="190" y="8"/>
                  </a:lnTo>
                  <a:lnTo>
                    <a:pt x="0" y="247"/>
                  </a:lnTo>
                  <a:close/>
                </a:path>
              </a:pathLst>
            </a:custGeom>
            <a:solidFill>
              <a:srgbClr val="EFA08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7" name="Google Shape;357;p27"/>
            <p:cNvSpPr/>
            <p:nvPr/>
          </p:nvSpPr>
          <p:spPr>
            <a:xfrm>
              <a:off x="5667320" y="3941080"/>
              <a:ext cx="189720" cy="250560"/>
            </a:xfrm>
            <a:custGeom>
              <a:rect b="b" l="l" r="r" t="t"/>
              <a:pathLst>
                <a:path extrusionOk="0" h="696" w="527">
                  <a:moveTo>
                    <a:pt x="309" y="0"/>
                  </a:moveTo>
                  <a:cubicBezTo>
                    <a:pt x="309" y="0"/>
                    <a:pt x="402" y="127"/>
                    <a:pt x="496" y="326"/>
                  </a:cubicBezTo>
                  <a:cubicBezTo>
                    <a:pt x="590" y="527"/>
                    <a:pt x="448" y="680"/>
                    <a:pt x="375" y="696"/>
                  </a:cubicBezTo>
                  <a:cubicBezTo>
                    <a:pt x="301" y="711"/>
                    <a:pt x="0" y="179"/>
                    <a:pt x="0" y="179"/>
                  </a:cubicBezTo>
                  <a:lnTo>
                    <a:pt x="309" y="0"/>
                  </a:lnTo>
                  <a:close/>
                </a:path>
              </a:pathLst>
            </a:custGeom>
            <a:solidFill>
              <a:srgbClr val="EFA08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8" name="Google Shape;358;p27"/>
            <p:cNvSpPr/>
            <p:nvPr/>
          </p:nvSpPr>
          <p:spPr>
            <a:xfrm>
              <a:off x="4920320" y="3669280"/>
              <a:ext cx="876240" cy="420840"/>
            </a:xfrm>
            <a:custGeom>
              <a:rect b="b" l="l" r="r" t="t"/>
              <a:pathLst>
                <a:path extrusionOk="0" h="1169" w="2434">
                  <a:moveTo>
                    <a:pt x="1074" y="0"/>
                  </a:moveTo>
                  <a:cubicBezTo>
                    <a:pt x="1648" y="0"/>
                    <a:pt x="1778" y="23"/>
                    <a:pt x="1831" y="62"/>
                  </a:cubicBezTo>
                  <a:cubicBezTo>
                    <a:pt x="1883" y="101"/>
                    <a:pt x="2434" y="779"/>
                    <a:pt x="2434" y="779"/>
                  </a:cubicBezTo>
                  <a:lnTo>
                    <a:pt x="2123" y="1056"/>
                  </a:lnTo>
                  <a:lnTo>
                    <a:pt x="1792" y="693"/>
                  </a:lnTo>
                  <a:lnTo>
                    <a:pt x="513" y="693"/>
                  </a:lnTo>
                  <a:lnTo>
                    <a:pt x="395" y="1169"/>
                  </a:lnTo>
                  <a:lnTo>
                    <a:pt x="0" y="1052"/>
                  </a:lnTo>
                  <a:cubicBezTo>
                    <a:pt x="0" y="1052"/>
                    <a:pt x="190" y="381"/>
                    <a:pt x="269" y="226"/>
                  </a:cubicBezTo>
                  <a:cubicBezTo>
                    <a:pt x="349" y="70"/>
                    <a:pt x="448" y="0"/>
                    <a:pt x="1074"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59" name="Google Shape;359;p27"/>
            <p:cNvSpPr/>
            <p:nvPr/>
          </p:nvSpPr>
          <p:spPr>
            <a:xfrm>
              <a:off x="5060000" y="3669280"/>
              <a:ext cx="543960" cy="896400"/>
            </a:xfrm>
            <a:custGeom>
              <a:rect b="b" l="l" r="r" t="t"/>
              <a:pathLst>
                <a:path extrusionOk="0" h="2490" w="1511">
                  <a:moveTo>
                    <a:pt x="1482" y="779"/>
                  </a:moveTo>
                  <a:cubicBezTo>
                    <a:pt x="1479" y="547"/>
                    <a:pt x="1477" y="362"/>
                    <a:pt x="1477" y="284"/>
                  </a:cubicBezTo>
                  <a:cubicBezTo>
                    <a:pt x="1477" y="181"/>
                    <a:pt x="1454" y="105"/>
                    <a:pt x="1425" y="51"/>
                  </a:cubicBezTo>
                  <a:cubicBezTo>
                    <a:pt x="1360" y="19"/>
                    <a:pt x="1204" y="0"/>
                    <a:pt x="686" y="0"/>
                  </a:cubicBezTo>
                  <a:cubicBezTo>
                    <a:pt x="328" y="0"/>
                    <a:pt x="143" y="22"/>
                    <a:pt x="35" y="71"/>
                  </a:cubicBezTo>
                  <a:cubicBezTo>
                    <a:pt x="10" y="135"/>
                    <a:pt x="5" y="210"/>
                    <a:pt x="3" y="281"/>
                  </a:cubicBezTo>
                  <a:cubicBezTo>
                    <a:pt x="1" y="337"/>
                    <a:pt x="1" y="728"/>
                    <a:pt x="1" y="1167"/>
                  </a:cubicBezTo>
                  <a:cubicBezTo>
                    <a:pt x="0" y="1783"/>
                    <a:pt x="0" y="2490"/>
                    <a:pt x="0" y="2490"/>
                  </a:cubicBezTo>
                  <a:lnTo>
                    <a:pt x="1511" y="2490"/>
                  </a:lnTo>
                  <a:cubicBezTo>
                    <a:pt x="1511" y="2490"/>
                    <a:pt x="1492" y="1443"/>
                    <a:pt x="1482" y="77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0" name="Google Shape;360;p27"/>
            <p:cNvSpPr/>
            <p:nvPr/>
          </p:nvSpPr>
          <p:spPr>
            <a:xfrm>
              <a:off x="5178440" y="3669280"/>
              <a:ext cx="269640" cy="123480"/>
            </a:xfrm>
            <a:custGeom>
              <a:rect b="b" l="l" r="r" t="t"/>
              <a:pathLst>
                <a:path extrusionOk="0" h="343" w="749">
                  <a:moveTo>
                    <a:pt x="749" y="5"/>
                  </a:moveTo>
                  <a:cubicBezTo>
                    <a:pt x="649" y="2"/>
                    <a:pt x="522" y="0"/>
                    <a:pt x="357" y="0"/>
                  </a:cubicBezTo>
                  <a:cubicBezTo>
                    <a:pt x="212" y="0"/>
                    <a:pt x="96" y="4"/>
                    <a:pt x="0" y="11"/>
                  </a:cubicBezTo>
                  <a:cubicBezTo>
                    <a:pt x="38" y="91"/>
                    <a:pt x="147" y="284"/>
                    <a:pt x="354" y="343"/>
                  </a:cubicBezTo>
                  <a:cubicBezTo>
                    <a:pt x="354" y="343"/>
                    <a:pt x="632" y="311"/>
                    <a:pt x="749" y="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1" name="Google Shape;361;p27"/>
            <p:cNvSpPr/>
            <p:nvPr/>
          </p:nvSpPr>
          <p:spPr>
            <a:xfrm>
              <a:off x="5215880" y="3669280"/>
              <a:ext cx="187200" cy="89280"/>
            </a:xfrm>
            <a:custGeom>
              <a:rect b="b" l="l" r="r" t="t"/>
              <a:pathLst>
                <a:path extrusionOk="0" h="248" w="520">
                  <a:moveTo>
                    <a:pt x="520" y="2"/>
                  </a:moveTo>
                  <a:cubicBezTo>
                    <a:pt x="443" y="1"/>
                    <a:pt x="356" y="0"/>
                    <a:pt x="253" y="0"/>
                  </a:cubicBezTo>
                  <a:cubicBezTo>
                    <a:pt x="157" y="0"/>
                    <a:pt x="73" y="2"/>
                    <a:pt x="0" y="5"/>
                  </a:cubicBezTo>
                  <a:cubicBezTo>
                    <a:pt x="37" y="80"/>
                    <a:pt x="114" y="206"/>
                    <a:pt x="244" y="248"/>
                  </a:cubicBezTo>
                  <a:cubicBezTo>
                    <a:pt x="244" y="248"/>
                    <a:pt x="429" y="223"/>
                    <a:pt x="520" y="2"/>
                  </a:cubicBezTo>
                  <a:close/>
                </a:path>
              </a:pathLst>
            </a:custGeom>
            <a:solidFill>
              <a:srgbClr val="FFD0A0"/>
            </a:solidFill>
            <a:ln>
              <a:noFill/>
            </a:ln>
          </p:spPr>
          <p:txBody>
            <a:bodyPr anchorCtr="1" anchor="ctr" bIns="44275" lIns="90000" spcFirstLastPara="1" rIns="90000" wrap="square" tIns="44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27"/>
            <p:cNvSpPr/>
            <p:nvPr/>
          </p:nvSpPr>
          <p:spPr>
            <a:xfrm>
              <a:off x="5251520" y="3601240"/>
              <a:ext cx="105840" cy="108720"/>
            </a:xfrm>
            <a:custGeom>
              <a:rect b="b" l="l" r="r" t="t"/>
              <a:pathLst>
                <a:path extrusionOk="0" h="302" w="294">
                  <a:moveTo>
                    <a:pt x="294" y="302"/>
                  </a:moveTo>
                  <a:lnTo>
                    <a:pt x="0" y="302"/>
                  </a:lnTo>
                  <a:lnTo>
                    <a:pt x="0" y="0"/>
                  </a:lnTo>
                  <a:lnTo>
                    <a:pt x="294" y="0"/>
                  </a:lnTo>
                  <a:lnTo>
                    <a:pt x="294" y="302"/>
                  </a:lnTo>
                  <a:close/>
                </a:path>
              </a:pathLst>
            </a:custGeom>
            <a:solidFill>
              <a:srgbClr val="FFD0A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27"/>
            <p:cNvSpPr/>
            <p:nvPr/>
          </p:nvSpPr>
          <p:spPr>
            <a:xfrm>
              <a:off x="5251520" y="3601240"/>
              <a:ext cx="105840" cy="81360"/>
            </a:xfrm>
            <a:custGeom>
              <a:rect b="b" l="l" r="r" t="t"/>
              <a:pathLst>
                <a:path extrusionOk="0" h="226" w="294">
                  <a:moveTo>
                    <a:pt x="294" y="182"/>
                  </a:moveTo>
                  <a:lnTo>
                    <a:pt x="294" y="0"/>
                  </a:lnTo>
                  <a:lnTo>
                    <a:pt x="0" y="0"/>
                  </a:lnTo>
                  <a:lnTo>
                    <a:pt x="0" y="213"/>
                  </a:lnTo>
                  <a:cubicBezTo>
                    <a:pt x="101" y="235"/>
                    <a:pt x="205" y="232"/>
                    <a:pt x="294" y="182"/>
                  </a:cubicBezTo>
                  <a:close/>
                </a:path>
              </a:pathLst>
            </a:custGeom>
            <a:solidFill>
              <a:srgbClr val="EFA08D"/>
            </a:solidFill>
            <a:ln>
              <a:noFill/>
            </a:ln>
          </p:spPr>
          <p:txBody>
            <a:bodyPr anchorCtr="1" anchor="ctr" bIns="36350" lIns="90000" spcFirstLastPara="1" rIns="90000" wrap="square" tIns="36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27"/>
            <p:cNvSpPr/>
            <p:nvPr/>
          </p:nvSpPr>
          <p:spPr>
            <a:xfrm>
              <a:off x="4948040" y="2718520"/>
              <a:ext cx="782280" cy="585360"/>
            </a:xfrm>
            <a:custGeom>
              <a:rect b="b" l="l" r="r" t="t"/>
              <a:pathLst>
                <a:path extrusionOk="0" h="1626" w="2173">
                  <a:moveTo>
                    <a:pt x="479" y="1585"/>
                  </a:moveTo>
                  <a:lnTo>
                    <a:pt x="68" y="1330"/>
                  </a:lnTo>
                  <a:lnTo>
                    <a:pt x="167" y="1212"/>
                  </a:lnTo>
                  <a:lnTo>
                    <a:pt x="0" y="1083"/>
                  </a:lnTo>
                  <a:lnTo>
                    <a:pt x="147" y="940"/>
                  </a:lnTo>
                  <a:lnTo>
                    <a:pt x="38" y="751"/>
                  </a:lnTo>
                  <a:lnTo>
                    <a:pt x="218" y="677"/>
                  </a:lnTo>
                  <a:lnTo>
                    <a:pt x="130" y="444"/>
                  </a:lnTo>
                  <a:lnTo>
                    <a:pt x="411" y="420"/>
                  </a:lnTo>
                  <a:lnTo>
                    <a:pt x="436" y="168"/>
                  </a:lnTo>
                  <a:lnTo>
                    <a:pt x="689" y="282"/>
                  </a:lnTo>
                  <a:lnTo>
                    <a:pt x="770" y="34"/>
                  </a:lnTo>
                  <a:lnTo>
                    <a:pt x="927" y="216"/>
                  </a:lnTo>
                  <a:lnTo>
                    <a:pt x="1091" y="0"/>
                  </a:lnTo>
                  <a:lnTo>
                    <a:pt x="1213" y="226"/>
                  </a:lnTo>
                  <a:lnTo>
                    <a:pt x="1395" y="49"/>
                  </a:lnTo>
                  <a:lnTo>
                    <a:pt x="1497" y="312"/>
                  </a:lnTo>
                  <a:lnTo>
                    <a:pt x="1709" y="200"/>
                  </a:lnTo>
                  <a:lnTo>
                    <a:pt x="1725" y="449"/>
                  </a:lnTo>
                  <a:lnTo>
                    <a:pt x="1927" y="426"/>
                  </a:lnTo>
                  <a:lnTo>
                    <a:pt x="1873" y="675"/>
                  </a:lnTo>
                  <a:lnTo>
                    <a:pt x="2072" y="709"/>
                  </a:lnTo>
                  <a:lnTo>
                    <a:pt x="1990" y="934"/>
                  </a:lnTo>
                  <a:cubicBezTo>
                    <a:pt x="1990" y="934"/>
                    <a:pt x="2180" y="1070"/>
                    <a:pt x="2173" y="1070"/>
                  </a:cubicBezTo>
                  <a:cubicBezTo>
                    <a:pt x="2165" y="1070"/>
                    <a:pt x="2000" y="1226"/>
                    <a:pt x="2000" y="1226"/>
                  </a:cubicBezTo>
                  <a:lnTo>
                    <a:pt x="2140" y="1369"/>
                  </a:lnTo>
                  <a:lnTo>
                    <a:pt x="1745" y="1626"/>
                  </a:lnTo>
                  <a:lnTo>
                    <a:pt x="479" y="1585"/>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5" name="Google Shape;365;p27"/>
            <p:cNvSpPr/>
            <p:nvPr/>
          </p:nvSpPr>
          <p:spPr>
            <a:xfrm>
              <a:off x="5050280" y="3033520"/>
              <a:ext cx="502920" cy="597600"/>
            </a:xfrm>
            <a:custGeom>
              <a:rect b="b" l="l" r="r" t="t"/>
              <a:pathLst>
                <a:path extrusionOk="0" h="1660" w="1397">
                  <a:moveTo>
                    <a:pt x="699" y="1660"/>
                  </a:moveTo>
                  <a:lnTo>
                    <a:pt x="699" y="1660"/>
                  </a:lnTo>
                  <a:cubicBezTo>
                    <a:pt x="312" y="1660"/>
                    <a:pt x="15" y="1503"/>
                    <a:pt x="15" y="1107"/>
                  </a:cubicBezTo>
                  <a:lnTo>
                    <a:pt x="0" y="238"/>
                  </a:lnTo>
                  <a:cubicBezTo>
                    <a:pt x="0" y="107"/>
                    <a:pt x="104" y="0"/>
                    <a:pt x="231" y="0"/>
                  </a:cubicBezTo>
                  <a:lnTo>
                    <a:pt x="1092" y="0"/>
                  </a:lnTo>
                  <a:cubicBezTo>
                    <a:pt x="1261" y="0"/>
                    <a:pt x="1397" y="140"/>
                    <a:pt x="1397" y="314"/>
                  </a:cubicBezTo>
                  <a:lnTo>
                    <a:pt x="1397" y="943"/>
                  </a:lnTo>
                  <a:cubicBezTo>
                    <a:pt x="1397" y="1339"/>
                    <a:pt x="1084" y="1660"/>
                    <a:pt x="699" y="1660"/>
                  </a:cubicBezTo>
                  <a:close/>
                </a:path>
              </a:pathLst>
            </a:custGeom>
            <a:solidFill>
              <a:srgbClr val="FFD0A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6" name="Google Shape;366;p27"/>
            <p:cNvSpPr/>
            <p:nvPr/>
          </p:nvSpPr>
          <p:spPr>
            <a:xfrm>
              <a:off x="5050280" y="3033520"/>
              <a:ext cx="502920" cy="184680"/>
            </a:xfrm>
            <a:custGeom>
              <a:rect b="b" l="l" r="r" t="t"/>
              <a:pathLst>
                <a:path extrusionOk="0" h="513" w="1397">
                  <a:moveTo>
                    <a:pt x="174" y="212"/>
                  </a:moveTo>
                  <a:cubicBezTo>
                    <a:pt x="382" y="201"/>
                    <a:pt x="590" y="230"/>
                    <a:pt x="799" y="223"/>
                  </a:cubicBezTo>
                  <a:cubicBezTo>
                    <a:pt x="901" y="220"/>
                    <a:pt x="1002" y="191"/>
                    <a:pt x="1103" y="191"/>
                  </a:cubicBezTo>
                  <a:cubicBezTo>
                    <a:pt x="1156" y="192"/>
                    <a:pt x="1213" y="199"/>
                    <a:pt x="1260" y="228"/>
                  </a:cubicBezTo>
                  <a:cubicBezTo>
                    <a:pt x="1359" y="290"/>
                    <a:pt x="1389" y="401"/>
                    <a:pt x="1397" y="513"/>
                  </a:cubicBezTo>
                  <a:lnTo>
                    <a:pt x="1397" y="314"/>
                  </a:lnTo>
                  <a:cubicBezTo>
                    <a:pt x="1397" y="140"/>
                    <a:pt x="1261" y="0"/>
                    <a:pt x="1092" y="0"/>
                  </a:cubicBezTo>
                  <a:lnTo>
                    <a:pt x="231" y="0"/>
                  </a:lnTo>
                  <a:cubicBezTo>
                    <a:pt x="104" y="0"/>
                    <a:pt x="0" y="107"/>
                    <a:pt x="0" y="238"/>
                  </a:cubicBezTo>
                  <a:lnTo>
                    <a:pt x="1" y="278"/>
                  </a:lnTo>
                  <a:cubicBezTo>
                    <a:pt x="50" y="241"/>
                    <a:pt x="105" y="216"/>
                    <a:pt x="174" y="212"/>
                  </a:cubicBezTo>
                  <a:close/>
                </a:path>
              </a:pathLst>
            </a:custGeom>
            <a:solidFill>
              <a:srgbClr val="EFA08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7" name="Google Shape;367;p27"/>
            <p:cNvSpPr/>
            <p:nvPr/>
          </p:nvSpPr>
          <p:spPr>
            <a:xfrm>
              <a:off x="5026160" y="2875840"/>
              <a:ext cx="585360" cy="466560"/>
            </a:xfrm>
            <a:custGeom>
              <a:rect b="b" l="l" r="r" t="t"/>
              <a:pathLst>
                <a:path extrusionOk="0" h="1296" w="1626">
                  <a:moveTo>
                    <a:pt x="1479" y="1296"/>
                  </a:moveTo>
                  <a:cubicBezTo>
                    <a:pt x="1479" y="1296"/>
                    <a:pt x="1335" y="1140"/>
                    <a:pt x="1394" y="851"/>
                  </a:cubicBezTo>
                  <a:cubicBezTo>
                    <a:pt x="1452" y="562"/>
                    <a:pt x="1318" y="482"/>
                    <a:pt x="1217" y="482"/>
                  </a:cubicBezTo>
                  <a:cubicBezTo>
                    <a:pt x="1115" y="482"/>
                    <a:pt x="1026" y="568"/>
                    <a:pt x="622" y="550"/>
                  </a:cubicBezTo>
                  <a:cubicBezTo>
                    <a:pt x="216" y="531"/>
                    <a:pt x="155" y="407"/>
                    <a:pt x="67" y="604"/>
                  </a:cubicBezTo>
                  <a:cubicBezTo>
                    <a:pt x="-22" y="802"/>
                    <a:pt x="-35" y="251"/>
                    <a:pt x="107" y="154"/>
                  </a:cubicBezTo>
                  <a:cubicBezTo>
                    <a:pt x="249" y="58"/>
                    <a:pt x="1173" y="-131"/>
                    <a:pt x="1361" y="139"/>
                  </a:cubicBezTo>
                  <a:cubicBezTo>
                    <a:pt x="1548" y="410"/>
                    <a:pt x="1626" y="966"/>
                    <a:pt x="1626" y="966"/>
                  </a:cubicBezTo>
                  <a:lnTo>
                    <a:pt x="1479" y="1296"/>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8" name="Google Shape;368;p27"/>
            <p:cNvSpPr/>
            <p:nvPr/>
          </p:nvSpPr>
          <p:spPr>
            <a:xfrm>
              <a:off x="5527280" y="3208840"/>
              <a:ext cx="140040" cy="203040"/>
            </a:xfrm>
            <a:custGeom>
              <a:rect b="b" l="l" r="r" t="t"/>
              <a:pathLst>
                <a:path extrusionOk="0" h="564" w="389">
                  <a:moveTo>
                    <a:pt x="0" y="257"/>
                  </a:moveTo>
                  <a:cubicBezTo>
                    <a:pt x="0" y="257"/>
                    <a:pt x="35" y="59"/>
                    <a:pt x="167" y="8"/>
                  </a:cubicBezTo>
                  <a:cubicBezTo>
                    <a:pt x="300" y="-42"/>
                    <a:pt x="448" y="164"/>
                    <a:pt x="364" y="394"/>
                  </a:cubicBezTo>
                  <a:cubicBezTo>
                    <a:pt x="281" y="624"/>
                    <a:pt x="0" y="569"/>
                    <a:pt x="0" y="522"/>
                  </a:cubicBezTo>
                  <a:lnTo>
                    <a:pt x="0" y="257"/>
                  </a:lnTo>
                  <a:close/>
                </a:path>
              </a:pathLst>
            </a:custGeom>
            <a:solidFill>
              <a:srgbClr val="FFD0A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9" name="Google Shape;369;p27"/>
            <p:cNvSpPr/>
            <p:nvPr/>
          </p:nvSpPr>
          <p:spPr>
            <a:xfrm>
              <a:off x="5565800" y="3253480"/>
              <a:ext cx="59760" cy="110520"/>
            </a:xfrm>
            <a:custGeom>
              <a:rect b="b" l="l" r="r" t="t"/>
              <a:pathLst>
                <a:path extrusionOk="0" h="307" w="166">
                  <a:moveTo>
                    <a:pt x="160" y="42"/>
                  </a:moveTo>
                  <a:cubicBezTo>
                    <a:pt x="155" y="27"/>
                    <a:pt x="141" y="7"/>
                    <a:pt x="117" y="2"/>
                  </a:cubicBezTo>
                  <a:cubicBezTo>
                    <a:pt x="105" y="-1"/>
                    <a:pt x="93" y="-1"/>
                    <a:pt x="80" y="2"/>
                  </a:cubicBezTo>
                  <a:cubicBezTo>
                    <a:pt x="67" y="6"/>
                    <a:pt x="55" y="15"/>
                    <a:pt x="46" y="24"/>
                  </a:cubicBezTo>
                  <a:cubicBezTo>
                    <a:pt x="27" y="44"/>
                    <a:pt x="16" y="71"/>
                    <a:pt x="9" y="99"/>
                  </a:cubicBezTo>
                  <a:cubicBezTo>
                    <a:pt x="3" y="126"/>
                    <a:pt x="0" y="154"/>
                    <a:pt x="0" y="182"/>
                  </a:cubicBezTo>
                  <a:cubicBezTo>
                    <a:pt x="0" y="211"/>
                    <a:pt x="2" y="241"/>
                    <a:pt x="16" y="269"/>
                  </a:cubicBezTo>
                  <a:cubicBezTo>
                    <a:pt x="22" y="283"/>
                    <a:pt x="34" y="297"/>
                    <a:pt x="52" y="304"/>
                  </a:cubicBezTo>
                  <a:cubicBezTo>
                    <a:pt x="69" y="311"/>
                    <a:pt x="88" y="305"/>
                    <a:pt x="100" y="295"/>
                  </a:cubicBezTo>
                  <a:cubicBezTo>
                    <a:pt x="125" y="273"/>
                    <a:pt x="129" y="246"/>
                    <a:pt x="130" y="225"/>
                  </a:cubicBezTo>
                  <a:cubicBezTo>
                    <a:pt x="129" y="203"/>
                    <a:pt x="125" y="186"/>
                    <a:pt x="119" y="171"/>
                  </a:cubicBezTo>
                  <a:cubicBezTo>
                    <a:pt x="113" y="156"/>
                    <a:pt x="101" y="143"/>
                    <a:pt x="88" y="138"/>
                  </a:cubicBezTo>
                  <a:cubicBezTo>
                    <a:pt x="76" y="133"/>
                    <a:pt x="65" y="135"/>
                    <a:pt x="57" y="137"/>
                  </a:cubicBezTo>
                  <a:cubicBezTo>
                    <a:pt x="43" y="143"/>
                    <a:pt x="37" y="149"/>
                    <a:pt x="34" y="152"/>
                  </a:cubicBezTo>
                  <a:cubicBezTo>
                    <a:pt x="32" y="157"/>
                    <a:pt x="32" y="159"/>
                    <a:pt x="33" y="161"/>
                  </a:cubicBezTo>
                  <a:cubicBezTo>
                    <a:pt x="36" y="165"/>
                    <a:pt x="41" y="165"/>
                    <a:pt x="62" y="161"/>
                  </a:cubicBezTo>
                  <a:cubicBezTo>
                    <a:pt x="73" y="161"/>
                    <a:pt x="83" y="162"/>
                    <a:pt x="90" y="183"/>
                  </a:cubicBezTo>
                  <a:cubicBezTo>
                    <a:pt x="94" y="194"/>
                    <a:pt x="97" y="209"/>
                    <a:pt x="97" y="224"/>
                  </a:cubicBezTo>
                  <a:cubicBezTo>
                    <a:pt x="97" y="240"/>
                    <a:pt x="92" y="258"/>
                    <a:pt x="80" y="267"/>
                  </a:cubicBezTo>
                  <a:cubicBezTo>
                    <a:pt x="69" y="277"/>
                    <a:pt x="55" y="273"/>
                    <a:pt x="45" y="253"/>
                  </a:cubicBezTo>
                  <a:cubicBezTo>
                    <a:pt x="35" y="234"/>
                    <a:pt x="32" y="209"/>
                    <a:pt x="32" y="182"/>
                  </a:cubicBezTo>
                  <a:cubicBezTo>
                    <a:pt x="30" y="131"/>
                    <a:pt x="35" y="74"/>
                    <a:pt x="63" y="41"/>
                  </a:cubicBezTo>
                  <a:cubicBezTo>
                    <a:pt x="77" y="24"/>
                    <a:pt x="96" y="18"/>
                    <a:pt x="113" y="20"/>
                  </a:cubicBezTo>
                  <a:cubicBezTo>
                    <a:pt x="130" y="23"/>
                    <a:pt x="142" y="35"/>
                    <a:pt x="148" y="48"/>
                  </a:cubicBezTo>
                  <a:cubicBezTo>
                    <a:pt x="161" y="73"/>
                    <a:pt x="160" y="94"/>
                    <a:pt x="163" y="93"/>
                  </a:cubicBezTo>
                  <a:cubicBezTo>
                    <a:pt x="164" y="94"/>
                    <a:pt x="170" y="74"/>
                    <a:pt x="160" y="42"/>
                  </a:cubicBezTo>
                  <a:close/>
                </a:path>
              </a:pathLst>
            </a:custGeom>
            <a:solidFill>
              <a:srgbClr val="39150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70" name="Google Shape;370;p27"/>
            <p:cNvSpPr/>
            <p:nvPr/>
          </p:nvSpPr>
          <p:spPr>
            <a:xfrm>
              <a:off x="4629080" y="3651640"/>
              <a:ext cx="217440" cy="241560"/>
            </a:xfrm>
            <a:custGeom>
              <a:rect b="b" l="l" r="r" t="t"/>
              <a:pathLst>
                <a:path extrusionOk="0" h="671" w="604">
                  <a:moveTo>
                    <a:pt x="596" y="476"/>
                  </a:moveTo>
                  <a:cubicBezTo>
                    <a:pt x="596" y="476"/>
                    <a:pt x="573" y="576"/>
                    <a:pt x="452" y="643"/>
                  </a:cubicBezTo>
                  <a:cubicBezTo>
                    <a:pt x="331" y="709"/>
                    <a:pt x="74" y="664"/>
                    <a:pt x="8" y="440"/>
                  </a:cubicBezTo>
                  <a:cubicBezTo>
                    <a:pt x="-58" y="217"/>
                    <a:pt x="346" y="0"/>
                    <a:pt x="346" y="0"/>
                  </a:cubicBezTo>
                  <a:lnTo>
                    <a:pt x="473" y="25"/>
                  </a:lnTo>
                  <a:lnTo>
                    <a:pt x="604" y="350"/>
                  </a:lnTo>
                  <a:lnTo>
                    <a:pt x="596" y="476"/>
                  </a:lnTo>
                  <a:close/>
                </a:path>
              </a:pathLst>
            </a:custGeom>
            <a:solidFill>
              <a:srgbClr val="EFA08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1" name="Google Shape;371;p27"/>
            <p:cNvSpPr/>
            <p:nvPr/>
          </p:nvSpPr>
          <p:spPr>
            <a:xfrm>
              <a:off x="5444120" y="3975640"/>
              <a:ext cx="414360" cy="219960"/>
            </a:xfrm>
            <a:custGeom>
              <a:rect b="b" l="l" r="r" t="t"/>
              <a:pathLst>
                <a:path extrusionOk="0" h="611" w="1151">
                  <a:moveTo>
                    <a:pt x="89" y="0"/>
                  </a:moveTo>
                  <a:lnTo>
                    <a:pt x="954" y="267"/>
                  </a:lnTo>
                  <a:cubicBezTo>
                    <a:pt x="954" y="267"/>
                    <a:pt x="1109" y="316"/>
                    <a:pt x="1116" y="230"/>
                  </a:cubicBezTo>
                  <a:cubicBezTo>
                    <a:pt x="1116" y="230"/>
                    <a:pt x="1250" y="542"/>
                    <a:pt x="995" y="600"/>
                  </a:cubicBezTo>
                  <a:cubicBezTo>
                    <a:pt x="739" y="657"/>
                    <a:pt x="481" y="483"/>
                    <a:pt x="0" y="340"/>
                  </a:cubicBezTo>
                  <a:lnTo>
                    <a:pt x="89" y="0"/>
                  </a:lnTo>
                  <a:close/>
                </a:path>
              </a:pathLst>
            </a:custGeom>
            <a:solidFill>
              <a:srgbClr val="FFD0A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2" name="Google Shape;372;p27"/>
            <p:cNvSpPr/>
            <p:nvPr/>
          </p:nvSpPr>
          <p:spPr>
            <a:xfrm>
              <a:off x="5253680" y="3776200"/>
              <a:ext cx="257040" cy="349200"/>
            </a:xfrm>
            <a:custGeom>
              <a:rect b="b" l="l" r="r" t="t"/>
              <a:pathLst>
                <a:path extrusionOk="0" h="970" w="714">
                  <a:moveTo>
                    <a:pt x="711" y="654"/>
                  </a:moveTo>
                  <a:cubicBezTo>
                    <a:pt x="711" y="654"/>
                    <a:pt x="746" y="434"/>
                    <a:pt x="544" y="221"/>
                  </a:cubicBezTo>
                  <a:cubicBezTo>
                    <a:pt x="341" y="8"/>
                    <a:pt x="225" y="-21"/>
                    <a:pt x="192" y="11"/>
                  </a:cubicBezTo>
                  <a:cubicBezTo>
                    <a:pt x="159" y="42"/>
                    <a:pt x="202" y="104"/>
                    <a:pt x="281" y="153"/>
                  </a:cubicBezTo>
                  <a:cubicBezTo>
                    <a:pt x="359" y="203"/>
                    <a:pt x="419" y="279"/>
                    <a:pt x="419" y="279"/>
                  </a:cubicBezTo>
                  <a:cubicBezTo>
                    <a:pt x="419" y="279"/>
                    <a:pt x="262" y="193"/>
                    <a:pt x="157" y="177"/>
                  </a:cubicBezTo>
                  <a:cubicBezTo>
                    <a:pt x="50" y="161"/>
                    <a:pt x="30" y="255"/>
                    <a:pt x="116" y="294"/>
                  </a:cubicBezTo>
                  <a:cubicBezTo>
                    <a:pt x="202" y="332"/>
                    <a:pt x="367" y="413"/>
                    <a:pt x="367" y="413"/>
                  </a:cubicBezTo>
                  <a:cubicBezTo>
                    <a:pt x="367" y="413"/>
                    <a:pt x="204" y="322"/>
                    <a:pt x="111" y="307"/>
                  </a:cubicBezTo>
                  <a:cubicBezTo>
                    <a:pt x="17" y="291"/>
                    <a:pt x="-26" y="385"/>
                    <a:pt x="75" y="434"/>
                  </a:cubicBezTo>
                  <a:cubicBezTo>
                    <a:pt x="177" y="483"/>
                    <a:pt x="308" y="540"/>
                    <a:pt x="308" y="540"/>
                  </a:cubicBezTo>
                  <a:cubicBezTo>
                    <a:pt x="308" y="540"/>
                    <a:pt x="161" y="483"/>
                    <a:pt x="73" y="478"/>
                  </a:cubicBezTo>
                  <a:cubicBezTo>
                    <a:pt x="-16" y="473"/>
                    <a:pt x="-31" y="569"/>
                    <a:pt x="68" y="601"/>
                  </a:cubicBezTo>
                  <a:cubicBezTo>
                    <a:pt x="167" y="632"/>
                    <a:pt x="281" y="660"/>
                    <a:pt x="295" y="688"/>
                  </a:cubicBezTo>
                  <a:cubicBezTo>
                    <a:pt x="311" y="718"/>
                    <a:pt x="308" y="852"/>
                    <a:pt x="462" y="941"/>
                  </a:cubicBezTo>
                  <a:cubicBezTo>
                    <a:pt x="618" y="1029"/>
                    <a:pt x="701" y="910"/>
                    <a:pt x="711" y="654"/>
                  </a:cubicBezTo>
                  <a:close/>
                </a:path>
              </a:pathLst>
            </a:custGeom>
            <a:solidFill>
              <a:srgbClr val="FFD0A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3" name="Google Shape;373;p27"/>
            <p:cNvSpPr/>
            <p:nvPr/>
          </p:nvSpPr>
          <p:spPr>
            <a:xfrm>
              <a:off x="4730240" y="3794200"/>
              <a:ext cx="307800" cy="448560"/>
            </a:xfrm>
            <a:custGeom>
              <a:rect b="b" l="l" r="r" t="t"/>
              <a:pathLst>
                <a:path extrusionOk="0" h="1246" w="855">
                  <a:moveTo>
                    <a:pt x="689" y="872"/>
                  </a:moveTo>
                  <a:lnTo>
                    <a:pt x="312" y="0"/>
                  </a:lnTo>
                  <a:lnTo>
                    <a:pt x="0" y="150"/>
                  </a:lnTo>
                  <a:cubicBezTo>
                    <a:pt x="0" y="150"/>
                    <a:pt x="221" y="849"/>
                    <a:pt x="385" y="1098"/>
                  </a:cubicBezTo>
                  <a:cubicBezTo>
                    <a:pt x="549" y="1348"/>
                    <a:pt x="752" y="1231"/>
                    <a:pt x="828" y="1111"/>
                  </a:cubicBezTo>
                  <a:cubicBezTo>
                    <a:pt x="904" y="992"/>
                    <a:pt x="807" y="1083"/>
                    <a:pt x="689" y="872"/>
                  </a:cubicBezTo>
                  <a:close/>
                </a:path>
              </a:pathLst>
            </a:custGeom>
            <a:solidFill>
              <a:srgbClr val="EFA08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4" name="Google Shape;374;p27"/>
            <p:cNvSpPr/>
            <p:nvPr/>
          </p:nvSpPr>
          <p:spPr>
            <a:xfrm>
              <a:off x="4769120" y="3639760"/>
              <a:ext cx="106560" cy="243360"/>
            </a:xfrm>
            <a:custGeom>
              <a:rect b="b" l="l" r="r" t="t"/>
              <a:pathLst>
                <a:path extrusionOk="0" h="676" w="296">
                  <a:moveTo>
                    <a:pt x="63" y="676"/>
                  </a:moveTo>
                  <a:cubicBezTo>
                    <a:pt x="186" y="611"/>
                    <a:pt x="317" y="473"/>
                    <a:pt x="293" y="259"/>
                  </a:cubicBezTo>
                  <a:cubicBezTo>
                    <a:pt x="268" y="44"/>
                    <a:pt x="213" y="-11"/>
                    <a:pt x="162" y="2"/>
                  </a:cubicBezTo>
                  <a:cubicBezTo>
                    <a:pt x="111" y="15"/>
                    <a:pt x="120" y="111"/>
                    <a:pt x="139" y="186"/>
                  </a:cubicBezTo>
                  <a:cubicBezTo>
                    <a:pt x="158" y="263"/>
                    <a:pt x="156" y="298"/>
                    <a:pt x="156" y="298"/>
                  </a:cubicBezTo>
                  <a:cubicBezTo>
                    <a:pt x="156" y="298"/>
                    <a:pt x="-121" y="476"/>
                    <a:pt x="63" y="676"/>
                  </a:cubicBezTo>
                  <a:close/>
                </a:path>
              </a:pathLst>
            </a:custGeom>
            <a:solidFill>
              <a:srgbClr val="FFD0A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5" name="Google Shape;375;p27"/>
            <p:cNvSpPr/>
            <p:nvPr/>
          </p:nvSpPr>
          <p:spPr>
            <a:xfrm>
              <a:off x="4350080" y="3191920"/>
              <a:ext cx="609840" cy="626040"/>
            </a:xfrm>
            <a:custGeom>
              <a:rect b="b" l="l" r="r" t="t"/>
              <a:pathLst>
                <a:path extrusionOk="0" h="1739" w="1694">
                  <a:moveTo>
                    <a:pt x="0" y="870"/>
                  </a:moveTo>
                  <a:cubicBezTo>
                    <a:pt x="0" y="389"/>
                    <a:pt x="380" y="0"/>
                    <a:pt x="847" y="0"/>
                  </a:cubicBezTo>
                  <a:cubicBezTo>
                    <a:pt x="1315" y="0"/>
                    <a:pt x="1694" y="389"/>
                    <a:pt x="1694" y="870"/>
                  </a:cubicBezTo>
                  <a:cubicBezTo>
                    <a:pt x="1694" y="1349"/>
                    <a:pt x="1315" y="1739"/>
                    <a:pt x="847" y="1739"/>
                  </a:cubicBezTo>
                  <a:cubicBezTo>
                    <a:pt x="380" y="1739"/>
                    <a:pt x="0" y="1349"/>
                    <a:pt x="0" y="87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6" name="Google Shape;376;p27"/>
            <p:cNvSpPr/>
            <p:nvPr/>
          </p:nvSpPr>
          <p:spPr>
            <a:xfrm>
              <a:off x="4350080" y="3375880"/>
              <a:ext cx="609840" cy="442080"/>
            </a:xfrm>
            <a:custGeom>
              <a:rect b="b" l="l" r="r" t="t"/>
              <a:pathLst>
                <a:path extrusionOk="0" h="1228" w="1694">
                  <a:moveTo>
                    <a:pt x="1621" y="6"/>
                  </a:moveTo>
                  <a:cubicBezTo>
                    <a:pt x="1664" y="180"/>
                    <a:pt x="1634" y="385"/>
                    <a:pt x="1557" y="532"/>
                  </a:cubicBezTo>
                  <a:cubicBezTo>
                    <a:pt x="1433" y="768"/>
                    <a:pt x="1119" y="886"/>
                    <a:pt x="872" y="901"/>
                  </a:cubicBezTo>
                  <a:cubicBezTo>
                    <a:pt x="629" y="914"/>
                    <a:pt x="356" y="867"/>
                    <a:pt x="206" y="652"/>
                  </a:cubicBezTo>
                  <a:cubicBezTo>
                    <a:pt x="125" y="535"/>
                    <a:pt x="62" y="396"/>
                    <a:pt x="56" y="251"/>
                  </a:cubicBezTo>
                  <a:cubicBezTo>
                    <a:pt x="53" y="174"/>
                    <a:pt x="56" y="94"/>
                    <a:pt x="72" y="18"/>
                  </a:cubicBezTo>
                  <a:cubicBezTo>
                    <a:pt x="73" y="12"/>
                    <a:pt x="75" y="6"/>
                    <a:pt x="76" y="0"/>
                  </a:cubicBezTo>
                  <a:cubicBezTo>
                    <a:pt x="27" y="109"/>
                    <a:pt x="0" y="231"/>
                    <a:pt x="0" y="359"/>
                  </a:cubicBezTo>
                  <a:cubicBezTo>
                    <a:pt x="0" y="838"/>
                    <a:pt x="380" y="1228"/>
                    <a:pt x="847" y="1228"/>
                  </a:cubicBezTo>
                  <a:cubicBezTo>
                    <a:pt x="1315" y="1228"/>
                    <a:pt x="1694" y="838"/>
                    <a:pt x="1694" y="359"/>
                  </a:cubicBezTo>
                  <a:cubicBezTo>
                    <a:pt x="1694" y="233"/>
                    <a:pt x="1668" y="114"/>
                    <a:pt x="1621" y="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7" name="Google Shape;377;p27"/>
            <p:cNvSpPr/>
            <p:nvPr/>
          </p:nvSpPr>
          <p:spPr>
            <a:xfrm>
              <a:off x="4443320" y="3315040"/>
              <a:ext cx="7200" cy="83160"/>
            </a:xfrm>
            <a:custGeom>
              <a:rect b="b" l="l" r="r" t="t"/>
              <a:pathLst>
                <a:path extrusionOk="0" h="231" w="20">
                  <a:moveTo>
                    <a:pt x="2" y="121"/>
                  </a:moveTo>
                  <a:cubicBezTo>
                    <a:pt x="4" y="137"/>
                    <a:pt x="6" y="156"/>
                    <a:pt x="8" y="173"/>
                  </a:cubicBezTo>
                  <a:cubicBezTo>
                    <a:pt x="11" y="206"/>
                    <a:pt x="15" y="232"/>
                    <a:pt x="17" y="231"/>
                  </a:cubicBezTo>
                  <a:cubicBezTo>
                    <a:pt x="20" y="231"/>
                    <a:pt x="20" y="206"/>
                    <a:pt x="20" y="173"/>
                  </a:cubicBezTo>
                  <a:cubicBezTo>
                    <a:pt x="19" y="155"/>
                    <a:pt x="18" y="137"/>
                    <a:pt x="18" y="120"/>
                  </a:cubicBezTo>
                  <a:cubicBezTo>
                    <a:pt x="18" y="100"/>
                    <a:pt x="17" y="83"/>
                    <a:pt x="17" y="67"/>
                  </a:cubicBezTo>
                  <a:cubicBezTo>
                    <a:pt x="16" y="4"/>
                    <a:pt x="11" y="0"/>
                    <a:pt x="7" y="0"/>
                  </a:cubicBezTo>
                  <a:cubicBezTo>
                    <a:pt x="2" y="0"/>
                    <a:pt x="-1" y="4"/>
                    <a:pt x="0" y="68"/>
                  </a:cubicBezTo>
                  <a:cubicBezTo>
                    <a:pt x="0" y="84"/>
                    <a:pt x="1" y="102"/>
                    <a:pt x="2" y="121"/>
                  </a:cubicBezTo>
                  <a:close/>
                </a:path>
              </a:pathLst>
            </a:custGeom>
            <a:solidFill>
              <a:schemeClr val="lt1"/>
            </a:solidFill>
            <a:ln>
              <a:noFill/>
            </a:ln>
          </p:spPr>
          <p:txBody>
            <a:bodyPr anchorCtr="1" anchor="ctr" bIns="38150" lIns="90000" spcFirstLastPara="1" rIns="90000" wrap="square" tIns="38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78" name="Google Shape;378;p27"/>
            <p:cNvSpPr/>
            <p:nvPr/>
          </p:nvSpPr>
          <p:spPr>
            <a:xfrm>
              <a:off x="4451960" y="3417280"/>
              <a:ext cx="21240" cy="100440"/>
            </a:xfrm>
            <a:custGeom>
              <a:rect b="b" l="l" r="r" t="t"/>
              <a:pathLst>
                <a:path extrusionOk="0" h="279" w="59">
                  <a:moveTo>
                    <a:pt x="21" y="69"/>
                  </a:moveTo>
                  <a:cubicBezTo>
                    <a:pt x="11" y="29"/>
                    <a:pt x="3" y="0"/>
                    <a:pt x="0" y="0"/>
                  </a:cubicBezTo>
                  <a:cubicBezTo>
                    <a:pt x="-2" y="1"/>
                    <a:pt x="3" y="31"/>
                    <a:pt x="10" y="70"/>
                  </a:cubicBezTo>
                  <a:cubicBezTo>
                    <a:pt x="17" y="111"/>
                    <a:pt x="29" y="160"/>
                    <a:pt x="34" y="199"/>
                  </a:cubicBezTo>
                  <a:cubicBezTo>
                    <a:pt x="46" y="276"/>
                    <a:pt x="51" y="280"/>
                    <a:pt x="55" y="279"/>
                  </a:cubicBezTo>
                  <a:cubicBezTo>
                    <a:pt x="60" y="278"/>
                    <a:pt x="63" y="273"/>
                    <a:pt x="50" y="196"/>
                  </a:cubicBezTo>
                  <a:cubicBezTo>
                    <a:pt x="45" y="156"/>
                    <a:pt x="31" y="108"/>
                    <a:pt x="21" y="6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79" name="Google Shape;379;p27"/>
            <p:cNvSpPr/>
            <p:nvPr/>
          </p:nvSpPr>
          <p:spPr>
            <a:xfrm>
              <a:off x="4371320" y="3578560"/>
              <a:ext cx="79560" cy="10080"/>
            </a:xfrm>
            <a:custGeom>
              <a:rect b="b" l="l" r="r" t="t"/>
              <a:pathLst>
                <a:path extrusionOk="0" h="28" w="221">
                  <a:moveTo>
                    <a:pt x="155" y="11"/>
                  </a:moveTo>
                  <a:cubicBezTo>
                    <a:pt x="125" y="11"/>
                    <a:pt x="86" y="11"/>
                    <a:pt x="55" y="8"/>
                  </a:cubicBezTo>
                  <a:cubicBezTo>
                    <a:pt x="24" y="5"/>
                    <a:pt x="1" y="-2"/>
                    <a:pt x="0" y="0"/>
                  </a:cubicBezTo>
                  <a:cubicBezTo>
                    <a:pt x="-1" y="2"/>
                    <a:pt x="21" y="14"/>
                    <a:pt x="53" y="19"/>
                  </a:cubicBezTo>
                  <a:cubicBezTo>
                    <a:pt x="85" y="26"/>
                    <a:pt x="125" y="28"/>
                    <a:pt x="155" y="28"/>
                  </a:cubicBezTo>
                  <a:cubicBezTo>
                    <a:pt x="217" y="29"/>
                    <a:pt x="221" y="25"/>
                    <a:pt x="221" y="20"/>
                  </a:cubicBezTo>
                  <a:cubicBezTo>
                    <a:pt x="221" y="15"/>
                    <a:pt x="217" y="12"/>
                    <a:pt x="155" y="1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0" name="Google Shape;380;p27"/>
            <p:cNvSpPr/>
            <p:nvPr/>
          </p:nvSpPr>
          <p:spPr>
            <a:xfrm>
              <a:off x="4548080" y="3462280"/>
              <a:ext cx="71640" cy="88560"/>
            </a:xfrm>
            <a:custGeom>
              <a:rect b="b" l="l" r="r" t="t"/>
              <a:pathLst>
                <a:path extrusionOk="0" h="246" w="199">
                  <a:moveTo>
                    <a:pt x="156" y="67"/>
                  </a:moveTo>
                  <a:cubicBezTo>
                    <a:pt x="181" y="30"/>
                    <a:pt x="201" y="1"/>
                    <a:pt x="199" y="0"/>
                  </a:cubicBezTo>
                  <a:cubicBezTo>
                    <a:pt x="197" y="-2"/>
                    <a:pt x="175" y="25"/>
                    <a:pt x="146" y="59"/>
                  </a:cubicBezTo>
                  <a:cubicBezTo>
                    <a:pt x="131" y="78"/>
                    <a:pt x="116" y="98"/>
                    <a:pt x="101" y="116"/>
                  </a:cubicBezTo>
                  <a:cubicBezTo>
                    <a:pt x="86" y="136"/>
                    <a:pt x="68" y="154"/>
                    <a:pt x="55" y="171"/>
                  </a:cubicBezTo>
                  <a:cubicBezTo>
                    <a:pt x="-2" y="236"/>
                    <a:pt x="-2" y="242"/>
                    <a:pt x="1" y="245"/>
                  </a:cubicBezTo>
                  <a:cubicBezTo>
                    <a:pt x="4" y="249"/>
                    <a:pt x="10" y="247"/>
                    <a:pt x="67" y="181"/>
                  </a:cubicBezTo>
                  <a:cubicBezTo>
                    <a:pt x="81" y="165"/>
                    <a:pt x="98" y="146"/>
                    <a:pt x="113" y="126"/>
                  </a:cubicBezTo>
                  <a:cubicBezTo>
                    <a:pt x="127" y="107"/>
                    <a:pt x="141" y="87"/>
                    <a:pt x="156" y="67"/>
                  </a:cubicBezTo>
                  <a:close/>
                </a:path>
              </a:pathLst>
            </a:custGeom>
            <a:solidFill>
              <a:schemeClr val="lt1"/>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1" name="Google Shape;381;p27"/>
            <p:cNvSpPr/>
            <p:nvPr/>
          </p:nvSpPr>
          <p:spPr>
            <a:xfrm>
              <a:off x="4579040" y="3608080"/>
              <a:ext cx="72000" cy="47160"/>
            </a:xfrm>
            <a:custGeom>
              <a:rect b="b" l="l" r="r" t="t"/>
              <a:pathLst>
                <a:path extrusionOk="0" h="131" w="200">
                  <a:moveTo>
                    <a:pt x="142" y="112"/>
                  </a:moveTo>
                  <a:cubicBezTo>
                    <a:pt x="173" y="127"/>
                    <a:pt x="199" y="133"/>
                    <a:pt x="200" y="130"/>
                  </a:cubicBezTo>
                  <a:cubicBezTo>
                    <a:pt x="201" y="128"/>
                    <a:pt x="177" y="119"/>
                    <a:pt x="148" y="102"/>
                  </a:cubicBezTo>
                  <a:cubicBezTo>
                    <a:pt x="133" y="93"/>
                    <a:pt x="117" y="83"/>
                    <a:pt x="103" y="72"/>
                  </a:cubicBezTo>
                  <a:cubicBezTo>
                    <a:pt x="88" y="61"/>
                    <a:pt x="74" y="48"/>
                    <a:pt x="60" y="38"/>
                  </a:cubicBezTo>
                  <a:cubicBezTo>
                    <a:pt x="8" y="-3"/>
                    <a:pt x="3" y="-2"/>
                    <a:pt x="1" y="2"/>
                  </a:cubicBezTo>
                  <a:cubicBezTo>
                    <a:pt x="-2" y="6"/>
                    <a:pt x="-2" y="12"/>
                    <a:pt x="50" y="52"/>
                  </a:cubicBezTo>
                  <a:cubicBezTo>
                    <a:pt x="63" y="61"/>
                    <a:pt x="78" y="74"/>
                    <a:pt x="93" y="85"/>
                  </a:cubicBezTo>
                  <a:cubicBezTo>
                    <a:pt x="110" y="95"/>
                    <a:pt x="126" y="105"/>
                    <a:pt x="142" y="112"/>
                  </a:cubicBezTo>
                  <a:close/>
                </a:path>
              </a:pathLst>
            </a:custGeom>
            <a:solidFill>
              <a:schemeClr val="lt1"/>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2" name="Google Shape;382;p27"/>
            <p:cNvSpPr/>
            <p:nvPr/>
          </p:nvSpPr>
          <p:spPr>
            <a:xfrm>
              <a:off x="4500200" y="3649480"/>
              <a:ext cx="11520" cy="71640"/>
            </a:xfrm>
            <a:custGeom>
              <a:rect b="b" l="l" r="r" t="t"/>
              <a:pathLst>
                <a:path extrusionOk="0" h="199" w="32">
                  <a:moveTo>
                    <a:pt x="18" y="58"/>
                  </a:moveTo>
                  <a:cubicBezTo>
                    <a:pt x="15" y="3"/>
                    <a:pt x="11" y="0"/>
                    <a:pt x="7" y="0"/>
                  </a:cubicBezTo>
                  <a:cubicBezTo>
                    <a:pt x="2" y="0"/>
                    <a:pt x="-2" y="4"/>
                    <a:pt x="1" y="59"/>
                  </a:cubicBezTo>
                  <a:cubicBezTo>
                    <a:pt x="2" y="87"/>
                    <a:pt x="6" y="123"/>
                    <a:pt x="13" y="151"/>
                  </a:cubicBezTo>
                  <a:cubicBezTo>
                    <a:pt x="20" y="180"/>
                    <a:pt x="30" y="200"/>
                    <a:pt x="31" y="199"/>
                  </a:cubicBezTo>
                  <a:cubicBezTo>
                    <a:pt x="33" y="198"/>
                    <a:pt x="28" y="177"/>
                    <a:pt x="24" y="149"/>
                  </a:cubicBezTo>
                  <a:cubicBezTo>
                    <a:pt x="20" y="121"/>
                    <a:pt x="20" y="86"/>
                    <a:pt x="18" y="58"/>
                  </a:cubicBezTo>
                  <a:close/>
                </a:path>
              </a:pathLst>
            </a:custGeom>
            <a:solidFill>
              <a:schemeClr val="lt1"/>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3" name="Google Shape;383;p27"/>
            <p:cNvSpPr/>
            <p:nvPr/>
          </p:nvSpPr>
          <p:spPr>
            <a:xfrm>
              <a:off x="4517480" y="3742720"/>
              <a:ext cx="24120" cy="41400"/>
            </a:xfrm>
            <a:custGeom>
              <a:rect b="b" l="l" r="r" t="t"/>
              <a:pathLst>
                <a:path extrusionOk="0" h="115" w="67">
                  <a:moveTo>
                    <a:pt x="17" y="29"/>
                  </a:moveTo>
                  <a:cubicBezTo>
                    <a:pt x="9" y="13"/>
                    <a:pt x="3" y="-1"/>
                    <a:pt x="1" y="0"/>
                  </a:cubicBezTo>
                  <a:cubicBezTo>
                    <a:pt x="-2" y="1"/>
                    <a:pt x="0" y="15"/>
                    <a:pt x="6" y="33"/>
                  </a:cubicBezTo>
                  <a:cubicBezTo>
                    <a:pt x="12" y="52"/>
                    <a:pt x="25" y="74"/>
                    <a:pt x="36" y="88"/>
                  </a:cubicBezTo>
                  <a:cubicBezTo>
                    <a:pt x="57" y="117"/>
                    <a:pt x="62" y="116"/>
                    <a:pt x="65" y="113"/>
                  </a:cubicBezTo>
                  <a:cubicBezTo>
                    <a:pt x="69" y="111"/>
                    <a:pt x="70" y="107"/>
                    <a:pt x="49" y="78"/>
                  </a:cubicBezTo>
                  <a:cubicBezTo>
                    <a:pt x="39" y="62"/>
                    <a:pt x="25" y="46"/>
                    <a:pt x="17" y="29"/>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4" name="Google Shape;384;p27"/>
            <p:cNvSpPr/>
            <p:nvPr/>
          </p:nvSpPr>
          <p:spPr>
            <a:xfrm>
              <a:off x="4612520" y="3788080"/>
              <a:ext cx="85680" cy="23400"/>
            </a:xfrm>
            <a:custGeom>
              <a:rect b="b" l="l" r="r" t="t"/>
              <a:pathLst>
                <a:path extrusionOk="0" h="65" w="238">
                  <a:moveTo>
                    <a:pt x="67" y="35"/>
                  </a:moveTo>
                  <a:cubicBezTo>
                    <a:pt x="1" y="52"/>
                    <a:pt x="0" y="57"/>
                    <a:pt x="0" y="61"/>
                  </a:cubicBezTo>
                  <a:cubicBezTo>
                    <a:pt x="1" y="66"/>
                    <a:pt x="6" y="68"/>
                    <a:pt x="71" y="52"/>
                  </a:cubicBezTo>
                  <a:cubicBezTo>
                    <a:pt x="137" y="36"/>
                    <a:pt x="239" y="5"/>
                    <a:pt x="238" y="1"/>
                  </a:cubicBezTo>
                  <a:cubicBezTo>
                    <a:pt x="236" y="-4"/>
                    <a:pt x="134" y="19"/>
                    <a:pt x="67" y="3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5" name="Google Shape;385;p27"/>
            <p:cNvSpPr/>
            <p:nvPr/>
          </p:nvSpPr>
          <p:spPr>
            <a:xfrm>
              <a:off x="4720880" y="3722920"/>
              <a:ext cx="52560" cy="51480"/>
            </a:xfrm>
            <a:custGeom>
              <a:rect b="b" l="l" r="r" t="t"/>
              <a:pathLst>
                <a:path extrusionOk="0" h="143" w="146">
                  <a:moveTo>
                    <a:pt x="144" y="1"/>
                  </a:moveTo>
                  <a:cubicBezTo>
                    <a:pt x="139" y="-2"/>
                    <a:pt x="136" y="1"/>
                    <a:pt x="104" y="46"/>
                  </a:cubicBezTo>
                  <a:cubicBezTo>
                    <a:pt x="96" y="56"/>
                    <a:pt x="86" y="68"/>
                    <a:pt x="74" y="79"/>
                  </a:cubicBezTo>
                  <a:cubicBezTo>
                    <a:pt x="63" y="89"/>
                    <a:pt x="49" y="99"/>
                    <a:pt x="38" y="108"/>
                  </a:cubicBezTo>
                  <a:cubicBezTo>
                    <a:pt x="15" y="126"/>
                    <a:pt x="-2" y="141"/>
                    <a:pt x="0" y="143"/>
                  </a:cubicBezTo>
                  <a:cubicBezTo>
                    <a:pt x="1" y="145"/>
                    <a:pt x="20" y="133"/>
                    <a:pt x="45" y="118"/>
                  </a:cubicBezTo>
                  <a:cubicBezTo>
                    <a:pt x="57" y="110"/>
                    <a:pt x="70" y="102"/>
                    <a:pt x="84" y="91"/>
                  </a:cubicBezTo>
                  <a:cubicBezTo>
                    <a:pt x="98" y="81"/>
                    <a:pt x="109" y="68"/>
                    <a:pt x="117" y="56"/>
                  </a:cubicBezTo>
                  <a:cubicBezTo>
                    <a:pt x="151" y="9"/>
                    <a:pt x="147" y="3"/>
                    <a:pt x="144" y="1"/>
                  </a:cubicBezTo>
                  <a:close/>
                </a:path>
              </a:pathLst>
            </a:custGeom>
            <a:solidFill>
              <a:schemeClr val="lt1"/>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6" name="Google Shape;386;p27"/>
            <p:cNvSpPr/>
            <p:nvPr/>
          </p:nvSpPr>
          <p:spPr>
            <a:xfrm>
              <a:off x="4673000" y="3661360"/>
              <a:ext cx="96840" cy="14040"/>
            </a:xfrm>
            <a:custGeom>
              <a:rect b="b" l="l" r="r" t="t"/>
              <a:pathLst>
                <a:path extrusionOk="0" h="39" w="269">
                  <a:moveTo>
                    <a:pt x="269" y="31"/>
                  </a:moveTo>
                  <a:cubicBezTo>
                    <a:pt x="269" y="27"/>
                    <a:pt x="265" y="23"/>
                    <a:pt x="190" y="21"/>
                  </a:cubicBezTo>
                  <a:cubicBezTo>
                    <a:pt x="171" y="21"/>
                    <a:pt x="149" y="21"/>
                    <a:pt x="129" y="20"/>
                  </a:cubicBezTo>
                  <a:cubicBezTo>
                    <a:pt x="108" y="18"/>
                    <a:pt x="86" y="15"/>
                    <a:pt x="67" y="11"/>
                  </a:cubicBezTo>
                  <a:cubicBezTo>
                    <a:pt x="29" y="5"/>
                    <a:pt x="0" y="-2"/>
                    <a:pt x="0" y="0"/>
                  </a:cubicBezTo>
                  <a:cubicBezTo>
                    <a:pt x="-1" y="2"/>
                    <a:pt x="26" y="13"/>
                    <a:pt x="65" y="24"/>
                  </a:cubicBezTo>
                  <a:cubicBezTo>
                    <a:pt x="84" y="28"/>
                    <a:pt x="105" y="33"/>
                    <a:pt x="127" y="36"/>
                  </a:cubicBezTo>
                  <a:cubicBezTo>
                    <a:pt x="149" y="38"/>
                    <a:pt x="171" y="38"/>
                    <a:pt x="190" y="39"/>
                  </a:cubicBezTo>
                  <a:cubicBezTo>
                    <a:pt x="265" y="40"/>
                    <a:pt x="269" y="36"/>
                    <a:pt x="269" y="3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7" name="Google Shape;387;p27"/>
            <p:cNvSpPr/>
            <p:nvPr/>
          </p:nvSpPr>
          <p:spPr>
            <a:xfrm>
              <a:off x="4810520" y="3503680"/>
              <a:ext cx="12960" cy="123480"/>
            </a:xfrm>
            <a:custGeom>
              <a:rect b="b" l="l" r="r" t="t"/>
              <a:pathLst>
                <a:path extrusionOk="0" h="343" w="36">
                  <a:moveTo>
                    <a:pt x="1" y="0"/>
                  </a:moveTo>
                  <a:cubicBezTo>
                    <a:pt x="-1" y="0"/>
                    <a:pt x="3" y="38"/>
                    <a:pt x="9" y="87"/>
                  </a:cubicBezTo>
                  <a:cubicBezTo>
                    <a:pt x="13" y="135"/>
                    <a:pt x="22" y="197"/>
                    <a:pt x="19" y="242"/>
                  </a:cubicBezTo>
                  <a:cubicBezTo>
                    <a:pt x="15" y="289"/>
                    <a:pt x="10" y="314"/>
                    <a:pt x="10" y="327"/>
                  </a:cubicBezTo>
                  <a:cubicBezTo>
                    <a:pt x="9" y="340"/>
                    <a:pt x="10" y="342"/>
                    <a:pt x="12" y="343"/>
                  </a:cubicBezTo>
                  <a:cubicBezTo>
                    <a:pt x="15" y="343"/>
                    <a:pt x="17" y="342"/>
                    <a:pt x="22" y="330"/>
                  </a:cubicBezTo>
                  <a:cubicBezTo>
                    <a:pt x="25" y="317"/>
                    <a:pt x="32" y="292"/>
                    <a:pt x="35" y="244"/>
                  </a:cubicBezTo>
                  <a:cubicBezTo>
                    <a:pt x="39" y="194"/>
                    <a:pt x="28" y="134"/>
                    <a:pt x="21" y="85"/>
                  </a:cubicBezTo>
                  <a:cubicBezTo>
                    <a:pt x="11" y="36"/>
                    <a:pt x="3" y="-1"/>
                    <a:pt x="1"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8" name="Google Shape;388;p27"/>
            <p:cNvSpPr/>
            <p:nvPr/>
          </p:nvSpPr>
          <p:spPr>
            <a:xfrm>
              <a:off x="4639880" y="3376240"/>
              <a:ext cx="56520" cy="64440"/>
            </a:xfrm>
            <a:custGeom>
              <a:rect b="b" l="l" r="r" t="t"/>
              <a:pathLst>
                <a:path extrusionOk="0" h="179" w="157">
                  <a:moveTo>
                    <a:pt x="105" y="48"/>
                  </a:moveTo>
                  <a:cubicBezTo>
                    <a:pt x="64" y="99"/>
                    <a:pt x="-3" y="175"/>
                    <a:pt x="1" y="179"/>
                  </a:cubicBezTo>
                  <a:cubicBezTo>
                    <a:pt x="3" y="181"/>
                    <a:pt x="77" y="110"/>
                    <a:pt x="118" y="59"/>
                  </a:cubicBezTo>
                  <a:cubicBezTo>
                    <a:pt x="160" y="9"/>
                    <a:pt x="159" y="4"/>
                    <a:pt x="156" y="1"/>
                  </a:cubicBezTo>
                  <a:cubicBezTo>
                    <a:pt x="153" y="-2"/>
                    <a:pt x="148" y="-2"/>
                    <a:pt x="105" y="48"/>
                  </a:cubicBezTo>
                  <a:close/>
                </a:path>
              </a:pathLst>
            </a:custGeom>
            <a:solidFill>
              <a:schemeClr val="lt1"/>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9" name="Google Shape;389;p27"/>
            <p:cNvSpPr/>
            <p:nvPr/>
          </p:nvSpPr>
          <p:spPr>
            <a:xfrm>
              <a:off x="4779560" y="3409720"/>
              <a:ext cx="27360" cy="77760"/>
            </a:xfrm>
            <a:custGeom>
              <a:rect b="b" l="l" r="r" t="t"/>
              <a:pathLst>
                <a:path extrusionOk="0" h="216" w="76">
                  <a:moveTo>
                    <a:pt x="4" y="0"/>
                  </a:moveTo>
                  <a:cubicBezTo>
                    <a:pt x="-1" y="1"/>
                    <a:pt x="-4" y="6"/>
                    <a:pt x="17" y="65"/>
                  </a:cubicBezTo>
                  <a:cubicBezTo>
                    <a:pt x="38" y="125"/>
                    <a:pt x="71" y="217"/>
                    <a:pt x="75" y="216"/>
                  </a:cubicBezTo>
                  <a:cubicBezTo>
                    <a:pt x="80" y="215"/>
                    <a:pt x="52" y="119"/>
                    <a:pt x="33" y="59"/>
                  </a:cubicBezTo>
                  <a:cubicBezTo>
                    <a:pt x="13" y="0"/>
                    <a:pt x="8" y="-2"/>
                    <a:pt x="4" y="0"/>
                  </a:cubicBezTo>
                  <a:close/>
                </a:path>
              </a:pathLst>
            </a:custGeom>
            <a:solidFill>
              <a:schemeClr val="lt1"/>
            </a:solidFill>
            <a:ln>
              <a:noFill/>
            </a:ln>
          </p:spPr>
          <p:txBody>
            <a:bodyPr anchorCtr="1" anchor="ctr" bIns="32750" lIns="90000" spcFirstLastPara="1" rIns="90000" wrap="square" tIns="32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0" name="Google Shape;390;p27"/>
            <p:cNvSpPr/>
            <p:nvPr/>
          </p:nvSpPr>
          <p:spPr>
            <a:xfrm>
              <a:off x="4616480" y="3279760"/>
              <a:ext cx="75960" cy="46080"/>
            </a:xfrm>
            <a:custGeom>
              <a:rect b="b" l="l" r="r" t="t"/>
              <a:pathLst>
                <a:path extrusionOk="0" h="128" w="211">
                  <a:moveTo>
                    <a:pt x="53" y="35"/>
                  </a:moveTo>
                  <a:cubicBezTo>
                    <a:pt x="68" y="43"/>
                    <a:pt x="85" y="53"/>
                    <a:pt x="103" y="61"/>
                  </a:cubicBezTo>
                  <a:cubicBezTo>
                    <a:pt x="108" y="63"/>
                    <a:pt x="112" y="65"/>
                    <a:pt x="118" y="67"/>
                  </a:cubicBezTo>
                  <a:cubicBezTo>
                    <a:pt x="123" y="68"/>
                    <a:pt x="125" y="69"/>
                    <a:pt x="129" y="72"/>
                  </a:cubicBezTo>
                  <a:cubicBezTo>
                    <a:pt x="136" y="76"/>
                    <a:pt x="144" y="82"/>
                    <a:pt x="150" y="87"/>
                  </a:cubicBezTo>
                  <a:cubicBezTo>
                    <a:pt x="202" y="129"/>
                    <a:pt x="206" y="131"/>
                    <a:pt x="210" y="126"/>
                  </a:cubicBezTo>
                  <a:cubicBezTo>
                    <a:pt x="213" y="124"/>
                    <a:pt x="213" y="117"/>
                    <a:pt x="160" y="73"/>
                  </a:cubicBezTo>
                  <a:cubicBezTo>
                    <a:pt x="153" y="68"/>
                    <a:pt x="146" y="62"/>
                    <a:pt x="137" y="58"/>
                  </a:cubicBezTo>
                  <a:cubicBezTo>
                    <a:pt x="133" y="55"/>
                    <a:pt x="127" y="52"/>
                    <a:pt x="122" y="51"/>
                  </a:cubicBezTo>
                  <a:cubicBezTo>
                    <a:pt x="118" y="50"/>
                    <a:pt x="113" y="48"/>
                    <a:pt x="109" y="46"/>
                  </a:cubicBezTo>
                  <a:cubicBezTo>
                    <a:pt x="91" y="40"/>
                    <a:pt x="74" y="31"/>
                    <a:pt x="58" y="24"/>
                  </a:cubicBezTo>
                  <a:cubicBezTo>
                    <a:pt x="26" y="9"/>
                    <a:pt x="2" y="-2"/>
                    <a:pt x="0" y="0"/>
                  </a:cubicBezTo>
                  <a:cubicBezTo>
                    <a:pt x="0" y="2"/>
                    <a:pt x="22" y="17"/>
                    <a:pt x="53" y="35"/>
                  </a:cubicBezTo>
                  <a:close/>
                </a:path>
              </a:pathLst>
            </a:custGeom>
            <a:solidFill>
              <a:schemeClr val="lt1"/>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1" name="Google Shape;391;p27"/>
            <p:cNvSpPr/>
            <p:nvPr/>
          </p:nvSpPr>
          <p:spPr>
            <a:xfrm>
              <a:off x="4478240" y="3264280"/>
              <a:ext cx="125640" cy="13680"/>
            </a:xfrm>
            <a:custGeom>
              <a:rect b="b" l="l" r="r" t="t"/>
              <a:pathLst>
                <a:path extrusionOk="0" h="38" w="349">
                  <a:moveTo>
                    <a:pt x="261" y="24"/>
                  </a:moveTo>
                  <a:cubicBezTo>
                    <a:pt x="311" y="33"/>
                    <a:pt x="349" y="39"/>
                    <a:pt x="349" y="37"/>
                  </a:cubicBezTo>
                  <a:cubicBezTo>
                    <a:pt x="350" y="35"/>
                    <a:pt x="313" y="23"/>
                    <a:pt x="263" y="12"/>
                  </a:cubicBezTo>
                  <a:cubicBezTo>
                    <a:pt x="239" y="6"/>
                    <a:pt x="210" y="-1"/>
                    <a:pt x="182" y="1"/>
                  </a:cubicBezTo>
                  <a:cubicBezTo>
                    <a:pt x="153" y="2"/>
                    <a:pt x="126" y="4"/>
                    <a:pt x="102" y="5"/>
                  </a:cubicBezTo>
                  <a:cubicBezTo>
                    <a:pt x="4" y="12"/>
                    <a:pt x="-1" y="17"/>
                    <a:pt x="0" y="21"/>
                  </a:cubicBezTo>
                  <a:cubicBezTo>
                    <a:pt x="0" y="26"/>
                    <a:pt x="5" y="29"/>
                    <a:pt x="103" y="22"/>
                  </a:cubicBezTo>
                  <a:cubicBezTo>
                    <a:pt x="126" y="21"/>
                    <a:pt x="153" y="19"/>
                    <a:pt x="182" y="17"/>
                  </a:cubicBezTo>
                  <a:cubicBezTo>
                    <a:pt x="209" y="14"/>
                    <a:pt x="236" y="20"/>
                    <a:pt x="261" y="24"/>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2" name="Google Shape;392;p27"/>
            <p:cNvSpPr/>
            <p:nvPr/>
          </p:nvSpPr>
          <p:spPr>
            <a:xfrm>
              <a:off x="4761920" y="3242320"/>
              <a:ext cx="11520" cy="55080"/>
            </a:xfrm>
            <a:custGeom>
              <a:rect b="b" l="l" r="r" t="t"/>
              <a:pathLst>
                <a:path extrusionOk="0" h="153" w="32">
                  <a:moveTo>
                    <a:pt x="5" y="153"/>
                  </a:moveTo>
                  <a:cubicBezTo>
                    <a:pt x="10" y="154"/>
                    <a:pt x="14" y="152"/>
                    <a:pt x="22" y="110"/>
                  </a:cubicBezTo>
                  <a:cubicBezTo>
                    <a:pt x="30" y="68"/>
                    <a:pt x="34" y="1"/>
                    <a:pt x="30" y="0"/>
                  </a:cubicBezTo>
                  <a:cubicBezTo>
                    <a:pt x="25" y="0"/>
                    <a:pt x="13" y="66"/>
                    <a:pt x="5" y="107"/>
                  </a:cubicBezTo>
                  <a:cubicBezTo>
                    <a:pt x="-2" y="149"/>
                    <a:pt x="0" y="152"/>
                    <a:pt x="5" y="153"/>
                  </a:cubicBezTo>
                  <a:close/>
                </a:path>
              </a:pathLst>
            </a:custGeom>
            <a:solidFill>
              <a:srgbClr val="33251C"/>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3" name="Google Shape;393;p27"/>
            <p:cNvSpPr/>
            <p:nvPr/>
          </p:nvSpPr>
          <p:spPr>
            <a:xfrm>
              <a:off x="4789280" y="3357160"/>
              <a:ext cx="94680" cy="15840"/>
            </a:xfrm>
            <a:custGeom>
              <a:rect b="b" l="l" r="r" t="t"/>
              <a:pathLst>
                <a:path extrusionOk="0" h="44" w="263">
                  <a:moveTo>
                    <a:pt x="263" y="44"/>
                  </a:moveTo>
                  <a:cubicBezTo>
                    <a:pt x="264" y="42"/>
                    <a:pt x="238" y="27"/>
                    <a:pt x="201" y="17"/>
                  </a:cubicBezTo>
                  <a:cubicBezTo>
                    <a:pt x="192" y="14"/>
                    <a:pt x="181" y="11"/>
                    <a:pt x="171" y="9"/>
                  </a:cubicBezTo>
                  <a:cubicBezTo>
                    <a:pt x="159" y="8"/>
                    <a:pt x="149" y="7"/>
                    <a:pt x="139" y="6"/>
                  </a:cubicBezTo>
                  <a:cubicBezTo>
                    <a:pt x="116" y="5"/>
                    <a:pt x="96" y="3"/>
                    <a:pt x="78" y="2"/>
                  </a:cubicBezTo>
                  <a:cubicBezTo>
                    <a:pt x="4" y="-3"/>
                    <a:pt x="0" y="1"/>
                    <a:pt x="0" y="6"/>
                  </a:cubicBezTo>
                  <a:cubicBezTo>
                    <a:pt x="-1" y="10"/>
                    <a:pt x="3" y="14"/>
                    <a:pt x="77" y="19"/>
                  </a:cubicBezTo>
                  <a:cubicBezTo>
                    <a:pt x="95" y="20"/>
                    <a:pt x="115" y="21"/>
                    <a:pt x="137" y="22"/>
                  </a:cubicBezTo>
                  <a:cubicBezTo>
                    <a:pt x="148" y="23"/>
                    <a:pt x="159" y="23"/>
                    <a:pt x="169" y="23"/>
                  </a:cubicBezTo>
                  <a:cubicBezTo>
                    <a:pt x="179" y="24"/>
                    <a:pt x="189" y="26"/>
                    <a:pt x="198" y="28"/>
                  </a:cubicBezTo>
                  <a:cubicBezTo>
                    <a:pt x="236" y="36"/>
                    <a:pt x="262" y="46"/>
                    <a:pt x="263" y="4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4" name="Google Shape;394;p27"/>
            <p:cNvSpPr/>
            <p:nvPr/>
          </p:nvSpPr>
          <p:spPr>
            <a:xfrm>
              <a:off x="4896200" y="3382000"/>
              <a:ext cx="53640" cy="26640"/>
            </a:xfrm>
            <a:custGeom>
              <a:rect b="b" l="l" r="r" t="t"/>
              <a:pathLst>
                <a:path extrusionOk="0" h="74" w="149">
                  <a:moveTo>
                    <a:pt x="109" y="43"/>
                  </a:moveTo>
                  <a:cubicBezTo>
                    <a:pt x="67" y="25"/>
                    <a:pt x="3" y="-4"/>
                    <a:pt x="0" y="1"/>
                  </a:cubicBezTo>
                  <a:cubicBezTo>
                    <a:pt x="-2" y="4"/>
                    <a:pt x="60" y="40"/>
                    <a:pt x="102" y="59"/>
                  </a:cubicBezTo>
                  <a:cubicBezTo>
                    <a:pt x="143" y="78"/>
                    <a:pt x="147" y="75"/>
                    <a:pt x="149" y="70"/>
                  </a:cubicBezTo>
                  <a:cubicBezTo>
                    <a:pt x="151" y="67"/>
                    <a:pt x="150" y="62"/>
                    <a:pt x="109" y="4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5" name="Google Shape;395;p27"/>
            <p:cNvSpPr/>
            <p:nvPr/>
          </p:nvSpPr>
          <p:spPr>
            <a:xfrm>
              <a:off x="4876760" y="3546520"/>
              <a:ext cx="63360" cy="90000"/>
            </a:xfrm>
            <a:custGeom>
              <a:rect b="b" l="l" r="r" t="t"/>
              <a:pathLst>
                <a:path extrusionOk="0" h="250" w="176">
                  <a:moveTo>
                    <a:pt x="59" y="182"/>
                  </a:moveTo>
                  <a:cubicBezTo>
                    <a:pt x="0" y="239"/>
                    <a:pt x="-3" y="246"/>
                    <a:pt x="1" y="249"/>
                  </a:cubicBezTo>
                  <a:cubicBezTo>
                    <a:pt x="5" y="251"/>
                    <a:pt x="10" y="253"/>
                    <a:pt x="72" y="193"/>
                  </a:cubicBezTo>
                  <a:cubicBezTo>
                    <a:pt x="99" y="158"/>
                    <a:pt x="124" y="110"/>
                    <a:pt x="145" y="70"/>
                  </a:cubicBezTo>
                  <a:cubicBezTo>
                    <a:pt x="164" y="32"/>
                    <a:pt x="178" y="1"/>
                    <a:pt x="176" y="0"/>
                  </a:cubicBezTo>
                  <a:cubicBezTo>
                    <a:pt x="172" y="-3"/>
                    <a:pt x="108" y="116"/>
                    <a:pt x="59" y="18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6" name="Google Shape;396;p27"/>
            <p:cNvSpPr/>
            <p:nvPr/>
          </p:nvSpPr>
          <p:spPr>
            <a:xfrm>
              <a:off x="4420280" y="3475960"/>
              <a:ext cx="186840" cy="204840"/>
            </a:xfrm>
            <a:custGeom>
              <a:rect b="b" l="l" r="r" t="t"/>
              <a:pathLst>
                <a:path extrusionOk="0" h="569" w="519">
                  <a:moveTo>
                    <a:pt x="124" y="0"/>
                  </a:moveTo>
                  <a:cubicBezTo>
                    <a:pt x="74" y="85"/>
                    <a:pt x="30" y="204"/>
                    <a:pt x="0" y="304"/>
                  </a:cubicBezTo>
                  <a:cubicBezTo>
                    <a:pt x="54" y="400"/>
                    <a:pt x="156" y="497"/>
                    <a:pt x="233" y="569"/>
                  </a:cubicBezTo>
                  <a:cubicBezTo>
                    <a:pt x="329" y="530"/>
                    <a:pt x="437" y="494"/>
                    <a:pt x="519" y="429"/>
                  </a:cubicBezTo>
                  <a:cubicBezTo>
                    <a:pt x="501" y="323"/>
                    <a:pt x="484" y="202"/>
                    <a:pt x="456" y="90"/>
                  </a:cubicBezTo>
                  <a:cubicBezTo>
                    <a:pt x="349" y="50"/>
                    <a:pt x="228" y="25"/>
                    <a:pt x="124"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7" name="Google Shape;397;p27"/>
            <p:cNvSpPr/>
            <p:nvPr/>
          </p:nvSpPr>
          <p:spPr>
            <a:xfrm>
              <a:off x="4660040" y="3271120"/>
              <a:ext cx="189720" cy="177480"/>
            </a:xfrm>
            <a:custGeom>
              <a:rect b="b" l="l" r="r" t="t"/>
              <a:pathLst>
                <a:path extrusionOk="0" h="493" w="527">
                  <a:moveTo>
                    <a:pt x="302" y="0"/>
                  </a:moveTo>
                  <a:cubicBezTo>
                    <a:pt x="204" y="20"/>
                    <a:pt x="89" y="47"/>
                    <a:pt x="0" y="83"/>
                  </a:cubicBezTo>
                  <a:cubicBezTo>
                    <a:pt x="8" y="181"/>
                    <a:pt x="13" y="283"/>
                    <a:pt x="23" y="385"/>
                  </a:cubicBezTo>
                  <a:cubicBezTo>
                    <a:pt x="127" y="432"/>
                    <a:pt x="264" y="466"/>
                    <a:pt x="372" y="493"/>
                  </a:cubicBezTo>
                  <a:cubicBezTo>
                    <a:pt x="432" y="429"/>
                    <a:pt x="489" y="334"/>
                    <a:pt x="527" y="255"/>
                  </a:cubicBezTo>
                  <a:cubicBezTo>
                    <a:pt x="472" y="171"/>
                    <a:pt x="381" y="64"/>
                    <a:pt x="302"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8" name="Google Shape;398;p27"/>
            <p:cNvSpPr/>
            <p:nvPr/>
          </p:nvSpPr>
          <p:spPr>
            <a:xfrm>
              <a:off x="4727360" y="3585400"/>
              <a:ext cx="169920" cy="171360"/>
            </a:xfrm>
            <a:custGeom>
              <a:rect b="b" l="l" r="r" t="t"/>
              <a:pathLst>
                <a:path extrusionOk="0" h="476" w="472">
                  <a:moveTo>
                    <a:pt x="259" y="0"/>
                  </a:moveTo>
                  <a:cubicBezTo>
                    <a:pt x="197" y="59"/>
                    <a:pt x="46" y="172"/>
                    <a:pt x="0" y="240"/>
                  </a:cubicBezTo>
                  <a:cubicBezTo>
                    <a:pt x="11" y="337"/>
                    <a:pt x="43" y="450"/>
                    <a:pt x="51" y="476"/>
                  </a:cubicBezTo>
                  <a:cubicBezTo>
                    <a:pt x="150" y="474"/>
                    <a:pt x="302" y="436"/>
                    <a:pt x="409" y="392"/>
                  </a:cubicBezTo>
                  <a:cubicBezTo>
                    <a:pt x="433" y="322"/>
                    <a:pt x="481" y="173"/>
                    <a:pt x="471" y="89"/>
                  </a:cubicBezTo>
                  <a:cubicBezTo>
                    <a:pt x="392" y="38"/>
                    <a:pt x="347" y="24"/>
                    <a:pt x="259"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9" name="Google Shape;399;p27"/>
            <p:cNvSpPr/>
            <p:nvPr/>
          </p:nvSpPr>
          <p:spPr>
            <a:xfrm>
              <a:off x="4029320" y="3470440"/>
              <a:ext cx="102960" cy="22320"/>
            </a:xfrm>
            <a:custGeom>
              <a:rect b="b" l="l" r="r" t="t"/>
              <a:pathLst>
                <a:path extrusionOk="0" h="62" w="286">
                  <a:moveTo>
                    <a:pt x="40" y="0"/>
                  </a:moveTo>
                  <a:lnTo>
                    <a:pt x="0" y="62"/>
                  </a:lnTo>
                  <a:lnTo>
                    <a:pt x="286" y="62"/>
                  </a:lnTo>
                  <a:lnTo>
                    <a:pt x="246" y="0"/>
                  </a:lnTo>
                  <a:lnTo>
                    <a:pt x="40"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0" name="Google Shape;400;p27"/>
            <p:cNvSpPr/>
            <p:nvPr/>
          </p:nvSpPr>
          <p:spPr>
            <a:xfrm>
              <a:off x="4003400" y="3447760"/>
              <a:ext cx="155160" cy="67320"/>
            </a:xfrm>
            <a:custGeom>
              <a:rect b="b" l="l" r="r" t="t"/>
              <a:pathLst>
                <a:path extrusionOk="0" h="187" w="431">
                  <a:moveTo>
                    <a:pt x="72" y="125"/>
                  </a:moveTo>
                  <a:lnTo>
                    <a:pt x="112" y="63"/>
                  </a:lnTo>
                  <a:lnTo>
                    <a:pt x="318" y="63"/>
                  </a:lnTo>
                  <a:lnTo>
                    <a:pt x="358" y="125"/>
                  </a:lnTo>
                  <a:lnTo>
                    <a:pt x="72" y="125"/>
                  </a:lnTo>
                  <a:moveTo>
                    <a:pt x="423" y="112"/>
                  </a:moveTo>
                  <a:lnTo>
                    <a:pt x="365" y="23"/>
                  </a:lnTo>
                  <a:lnTo>
                    <a:pt x="365" y="23"/>
                  </a:lnTo>
                  <a:cubicBezTo>
                    <a:pt x="356" y="9"/>
                    <a:pt x="340" y="0"/>
                    <a:pt x="323" y="0"/>
                  </a:cubicBezTo>
                  <a:lnTo>
                    <a:pt x="107" y="0"/>
                  </a:lnTo>
                  <a:cubicBezTo>
                    <a:pt x="90" y="0"/>
                    <a:pt x="75" y="9"/>
                    <a:pt x="65" y="23"/>
                  </a:cubicBezTo>
                  <a:lnTo>
                    <a:pt x="8" y="112"/>
                  </a:lnTo>
                  <a:cubicBezTo>
                    <a:pt x="-2" y="126"/>
                    <a:pt x="-2" y="146"/>
                    <a:pt x="5" y="161"/>
                  </a:cubicBezTo>
                  <a:cubicBezTo>
                    <a:pt x="14" y="178"/>
                    <a:pt x="31" y="187"/>
                    <a:pt x="49" y="187"/>
                  </a:cubicBezTo>
                  <a:lnTo>
                    <a:pt x="381" y="187"/>
                  </a:lnTo>
                  <a:cubicBezTo>
                    <a:pt x="400" y="187"/>
                    <a:pt x="416" y="178"/>
                    <a:pt x="425" y="161"/>
                  </a:cubicBezTo>
                  <a:cubicBezTo>
                    <a:pt x="434" y="146"/>
                    <a:pt x="433" y="126"/>
                    <a:pt x="423" y="112"/>
                  </a:cubicBezTo>
                  <a:close/>
                </a:path>
              </a:pathLst>
            </a:custGeom>
            <a:solidFill>
              <a:schemeClr val="accent3"/>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1" name="Google Shape;401;p27"/>
            <p:cNvSpPr/>
            <p:nvPr/>
          </p:nvSpPr>
          <p:spPr>
            <a:xfrm>
              <a:off x="4055600" y="3721000"/>
              <a:ext cx="127080" cy="114480"/>
            </a:xfrm>
            <a:custGeom>
              <a:rect b="b" l="l" r="r" t="t"/>
              <a:pathLst>
                <a:path extrusionOk="0" h="318" w="353">
                  <a:moveTo>
                    <a:pt x="353" y="285"/>
                  </a:moveTo>
                  <a:lnTo>
                    <a:pt x="325" y="318"/>
                  </a:lnTo>
                  <a:lnTo>
                    <a:pt x="0" y="33"/>
                  </a:lnTo>
                  <a:lnTo>
                    <a:pt x="28" y="0"/>
                  </a:lnTo>
                  <a:lnTo>
                    <a:pt x="353" y="28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2" name="Google Shape;402;p27"/>
            <p:cNvSpPr/>
            <p:nvPr/>
          </p:nvSpPr>
          <p:spPr>
            <a:xfrm>
              <a:off x="4061360" y="4211320"/>
              <a:ext cx="21960" cy="220320"/>
            </a:xfrm>
            <a:custGeom>
              <a:rect b="b" l="l" r="r" t="t"/>
              <a:pathLst>
                <a:path extrusionOk="0" h="612" w="61">
                  <a:moveTo>
                    <a:pt x="44" y="0"/>
                  </a:moveTo>
                  <a:lnTo>
                    <a:pt x="17" y="0"/>
                  </a:lnTo>
                  <a:cubicBezTo>
                    <a:pt x="7" y="0"/>
                    <a:pt x="0" y="6"/>
                    <a:pt x="0" y="13"/>
                  </a:cubicBezTo>
                  <a:lnTo>
                    <a:pt x="0" y="600"/>
                  </a:lnTo>
                  <a:cubicBezTo>
                    <a:pt x="0" y="606"/>
                    <a:pt x="7" y="612"/>
                    <a:pt x="17" y="612"/>
                  </a:cubicBezTo>
                  <a:lnTo>
                    <a:pt x="44" y="612"/>
                  </a:lnTo>
                  <a:cubicBezTo>
                    <a:pt x="53" y="612"/>
                    <a:pt x="61" y="606"/>
                    <a:pt x="61" y="600"/>
                  </a:cubicBezTo>
                  <a:lnTo>
                    <a:pt x="61" y="13"/>
                  </a:lnTo>
                  <a:cubicBezTo>
                    <a:pt x="61" y="6"/>
                    <a:pt x="53" y="0"/>
                    <a:pt x="44"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3" name="Google Shape;403;p27"/>
            <p:cNvSpPr/>
            <p:nvPr/>
          </p:nvSpPr>
          <p:spPr>
            <a:xfrm>
              <a:off x="4061360" y="3687880"/>
              <a:ext cx="21960" cy="576000"/>
            </a:xfrm>
            <a:custGeom>
              <a:rect b="b" l="l" r="r" t="t"/>
              <a:pathLst>
                <a:path extrusionOk="0" h="1600" w="61">
                  <a:moveTo>
                    <a:pt x="44" y="0"/>
                  </a:moveTo>
                  <a:lnTo>
                    <a:pt x="17" y="0"/>
                  </a:lnTo>
                  <a:cubicBezTo>
                    <a:pt x="7" y="0"/>
                    <a:pt x="0" y="14"/>
                    <a:pt x="0" y="31"/>
                  </a:cubicBezTo>
                  <a:lnTo>
                    <a:pt x="0" y="1569"/>
                  </a:lnTo>
                  <a:cubicBezTo>
                    <a:pt x="0" y="1587"/>
                    <a:pt x="7" y="1600"/>
                    <a:pt x="17" y="1600"/>
                  </a:cubicBezTo>
                  <a:lnTo>
                    <a:pt x="44" y="1600"/>
                  </a:lnTo>
                  <a:cubicBezTo>
                    <a:pt x="53" y="1600"/>
                    <a:pt x="61" y="1587"/>
                    <a:pt x="61" y="1569"/>
                  </a:cubicBezTo>
                  <a:lnTo>
                    <a:pt x="61" y="31"/>
                  </a:lnTo>
                  <a:cubicBezTo>
                    <a:pt x="61" y="14"/>
                    <a:pt x="53" y="0"/>
                    <a:pt x="44"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4" name="Google Shape;404;p27"/>
            <p:cNvSpPr/>
            <p:nvPr/>
          </p:nvSpPr>
          <p:spPr>
            <a:xfrm>
              <a:off x="4040480" y="4262800"/>
              <a:ext cx="37440" cy="222480"/>
            </a:xfrm>
            <a:custGeom>
              <a:rect b="b" l="l" r="r" t="t"/>
              <a:pathLst>
                <a:path extrusionOk="0" h="618" w="104">
                  <a:moveTo>
                    <a:pt x="35" y="618"/>
                  </a:moveTo>
                  <a:lnTo>
                    <a:pt x="0" y="614"/>
                  </a:lnTo>
                  <a:lnTo>
                    <a:pt x="68" y="0"/>
                  </a:lnTo>
                  <a:lnTo>
                    <a:pt x="104" y="4"/>
                  </a:lnTo>
                  <a:lnTo>
                    <a:pt x="35" y="61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5" name="Google Shape;405;p27"/>
            <p:cNvSpPr/>
            <p:nvPr/>
          </p:nvSpPr>
          <p:spPr>
            <a:xfrm>
              <a:off x="4016720" y="4455400"/>
              <a:ext cx="53640" cy="119880"/>
            </a:xfrm>
            <a:custGeom>
              <a:rect b="b" l="l" r="r" t="t"/>
              <a:pathLst>
                <a:path extrusionOk="0" h="333" w="149">
                  <a:moveTo>
                    <a:pt x="86" y="332"/>
                  </a:moveTo>
                  <a:lnTo>
                    <a:pt x="26" y="325"/>
                  </a:lnTo>
                  <a:cubicBezTo>
                    <a:pt x="10" y="323"/>
                    <a:pt x="-2" y="308"/>
                    <a:pt x="0" y="291"/>
                  </a:cubicBezTo>
                  <a:lnTo>
                    <a:pt x="29" y="26"/>
                  </a:lnTo>
                  <a:cubicBezTo>
                    <a:pt x="31" y="10"/>
                    <a:pt x="46" y="-2"/>
                    <a:pt x="62" y="0"/>
                  </a:cubicBezTo>
                  <a:lnTo>
                    <a:pt x="122" y="6"/>
                  </a:lnTo>
                  <a:cubicBezTo>
                    <a:pt x="139" y="8"/>
                    <a:pt x="151" y="23"/>
                    <a:pt x="149" y="40"/>
                  </a:cubicBezTo>
                  <a:lnTo>
                    <a:pt x="119" y="305"/>
                  </a:lnTo>
                  <a:cubicBezTo>
                    <a:pt x="118" y="322"/>
                    <a:pt x="103" y="334"/>
                    <a:pt x="86" y="33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6" name="Google Shape;406;p27"/>
            <p:cNvSpPr/>
            <p:nvPr/>
          </p:nvSpPr>
          <p:spPr>
            <a:xfrm>
              <a:off x="4065680" y="4258840"/>
              <a:ext cx="229680" cy="231840"/>
            </a:xfrm>
            <a:custGeom>
              <a:rect b="b" l="l" r="r" t="t"/>
              <a:pathLst>
                <a:path extrusionOk="0" h="644" w="638">
                  <a:moveTo>
                    <a:pt x="638" y="618"/>
                  </a:moveTo>
                  <a:lnTo>
                    <a:pt x="613" y="644"/>
                  </a:lnTo>
                  <a:lnTo>
                    <a:pt x="0" y="27"/>
                  </a:lnTo>
                  <a:lnTo>
                    <a:pt x="25" y="0"/>
                  </a:lnTo>
                  <a:lnTo>
                    <a:pt x="638" y="61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7" name="Google Shape;407;p27"/>
            <p:cNvSpPr/>
            <p:nvPr/>
          </p:nvSpPr>
          <p:spPr>
            <a:xfrm>
              <a:off x="4255738" y="4457740"/>
              <a:ext cx="103320" cy="105120"/>
            </a:xfrm>
            <a:custGeom>
              <a:rect b="b" l="l" r="r" t="t"/>
              <a:pathLst>
                <a:path extrusionOk="0" h="292" w="287">
                  <a:moveTo>
                    <a:pt x="278" y="238"/>
                  </a:moveTo>
                  <a:lnTo>
                    <a:pt x="236" y="283"/>
                  </a:lnTo>
                  <a:cubicBezTo>
                    <a:pt x="225" y="295"/>
                    <a:pt x="205" y="295"/>
                    <a:pt x="193" y="284"/>
                  </a:cubicBezTo>
                  <a:lnTo>
                    <a:pt x="8" y="97"/>
                  </a:lnTo>
                  <a:cubicBezTo>
                    <a:pt x="-3" y="85"/>
                    <a:pt x="-3" y="66"/>
                    <a:pt x="8" y="54"/>
                  </a:cubicBezTo>
                  <a:lnTo>
                    <a:pt x="50" y="9"/>
                  </a:lnTo>
                  <a:cubicBezTo>
                    <a:pt x="62" y="-3"/>
                    <a:pt x="80" y="-3"/>
                    <a:pt x="92" y="8"/>
                  </a:cubicBezTo>
                  <a:lnTo>
                    <a:pt x="278" y="195"/>
                  </a:lnTo>
                  <a:cubicBezTo>
                    <a:pt x="290" y="207"/>
                    <a:pt x="290" y="226"/>
                    <a:pt x="278" y="23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8" name="Google Shape;408;p27"/>
            <p:cNvSpPr/>
            <p:nvPr/>
          </p:nvSpPr>
          <p:spPr>
            <a:xfrm>
              <a:off x="3827720" y="4266040"/>
              <a:ext cx="245880" cy="228600"/>
            </a:xfrm>
            <a:custGeom>
              <a:rect b="b" l="l" r="r" t="t"/>
              <a:pathLst>
                <a:path extrusionOk="0" h="635" w="683">
                  <a:moveTo>
                    <a:pt x="24" y="635"/>
                  </a:moveTo>
                  <a:lnTo>
                    <a:pt x="0" y="608"/>
                  </a:lnTo>
                  <a:lnTo>
                    <a:pt x="659" y="0"/>
                  </a:lnTo>
                  <a:lnTo>
                    <a:pt x="683" y="27"/>
                  </a:lnTo>
                  <a:lnTo>
                    <a:pt x="24" y="63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9" name="Google Shape;409;p27"/>
            <p:cNvSpPr/>
            <p:nvPr/>
          </p:nvSpPr>
          <p:spPr>
            <a:xfrm>
              <a:off x="3756800" y="4459000"/>
              <a:ext cx="105840" cy="102600"/>
            </a:xfrm>
            <a:custGeom>
              <a:rect b="b" l="l" r="r" t="t"/>
              <a:pathLst>
                <a:path extrusionOk="0" h="285" w="294">
                  <a:moveTo>
                    <a:pt x="48" y="275"/>
                  </a:moveTo>
                  <a:lnTo>
                    <a:pt x="8" y="228"/>
                  </a:lnTo>
                  <a:cubicBezTo>
                    <a:pt x="-3" y="216"/>
                    <a:pt x="-2" y="197"/>
                    <a:pt x="10" y="186"/>
                  </a:cubicBezTo>
                  <a:lnTo>
                    <a:pt x="203" y="8"/>
                  </a:lnTo>
                  <a:cubicBezTo>
                    <a:pt x="215" y="-4"/>
                    <a:pt x="235" y="-3"/>
                    <a:pt x="246" y="10"/>
                  </a:cubicBezTo>
                  <a:lnTo>
                    <a:pt x="286" y="57"/>
                  </a:lnTo>
                  <a:cubicBezTo>
                    <a:pt x="297" y="69"/>
                    <a:pt x="296" y="88"/>
                    <a:pt x="283" y="99"/>
                  </a:cubicBezTo>
                  <a:lnTo>
                    <a:pt x="90" y="277"/>
                  </a:lnTo>
                  <a:cubicBezTo>
                    <a:pt x="78" y="289"/>
                    <a:pt x="59" y="288"/>
                    <a:pt x="48" y="27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0" name="Google Shape;410;p27"/>
            <p:cNvSpPr/>
            <p:nvPr/>
          </p:nvSpPr>
          <p:spPr>
            <a:xfrm>
              <a:off x="4037600" y="4105840"/>
              <a:ext cx="66240" cy="177840"/>
            </a:xfrm>
            <a:custGeom>
              <a:rect b="b" l="l" r="r" t="t"/>
              <a:pathLst>
                <a:path extrusionOk="0" h="494" w="184">
                  <a:moveTo>
                    <a:pt x="136" y="0"/>
                  </a:moveTo>
                  <a:lnTo>
                    <a:pt x="49" y="0"/>
                  </a:lnTo>
                  <a:cubicBezTo>
                    <a:pt x="22" y="0"/>
                    <a:pt x="0" y="23"/>
                    <a:pt x="0" y="51"/>
                  </a:cubicBezTo>
                  <a:lnTo>
                    <a:pt x="0" y="443"/>
                  </a:lnTo>
                  <a:cubicBezTo>
                    <a:pt x="0" y="472"/>
                    <a:pt x="22" y="494"/>
                    <a:pt x="49" y="494"/>
                  </a:cubicBezTo>
                  <a:lnTo>
                    <a:pt x="136" y="494"/>
                  </a:lnTo>
                  <a:cubicBezTo>
                    <a:pt x="162" y="494"/>
                    <a:pt x="184" y="472"/>
                    <a:pt x="184" y="443"/>
                  </a:cubicBezTo>
                  <a:lnTo>
                    <a:pt x="184" y="51"/>
                  </a:lnTo>
                  <a:cubicBezTo>
                    <a:pt x="184" y="23"/>
                    <a:pt x="162" y="0"/>
                    <a:pt x="136"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1" name="Google Shape;411;p27"/>
            <p:cNvSpPr/>
            <p:nvPr/>
          </p:nvSpPr>
          <p:spPr>
            <a:xfrm>
              <a:off x="4025720" y="3871120"/>
              <a:ext cx="90000" cy="121680"/>
            </a:xfrm>
            <a:custGeom>
              <a:rect b="b" l="l" r="r" t="t"/>
              <a:pathLst>
                <a:path extrusionOk="0" h="338" w="250">
                  <a:moveTo>
                    <a:pt x="183" y="0"/>
                  </a:moveTo>
                  <a:lnTo>
                    <a:pt x="67" y="0"/>
                  </a:lnTo>
                  <a:cubicBezTo>
                    <a:pt x="30" y="0"/>
                    <a:pt x="0" y="23"/>
                    <a:pt x="0" y="50"/>
                  </a:cubicBezTo>
                  <a:lnTo>
                    <a:pt x="0" y="287"/>
                  </a:lnTo>
                  <a:cubicBezTo>
                    <a:pt x="0" y="315"/>
                    <a:pt x="30" y="338"/>
                    <a:pt x="67" y="338"/>
                  </a:cubicBezTo>
                  <a:lnTo>
                    <a:pt x="183" y="338"/>
                  </a:lnTo>
                  <a:cubicBezTo>
                    <a:pt x="221" y="338"/>
                    <a:pt x="250" y="315"/>
                    <a:pt x="250" y="287"/>
                  </a:cubicBezTo>
                  <a:lnTo>
                    <a:pt x="250" y="50"/>
                  </a:lnTo>
                  <a:cubicBezTo>
                    <a:pt x="250" y="23"/>
                    <a:pt x="221" y="0"/>
                    <a:pt x="183"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2" name="Google Shape;412;p27"/>
            <p:cNvSpPr/>
            <p:nvPr/>
          </p:nvSpPr>
          <p:spPr>
            <a:xfrm>
              <a:off x="3982160" y="3683920"/>
              <a:ext cx="177840" cy="54360"/>
            </a:xfrm>
            <a:custGeom>
              <a:rect b="b" l="l" r="r" t="t"/>
              <a:pathLst>
                <a:path extrusionOk="0" h="151" w="494">
                  <a:moveTo>
                    <a:pt x="457" y="0"/>
                  </a:moveTo>
                  <a:lnTo>
                    <a:pt x="36" y="0"/>
                  </a:lnTo>
                  <a:cubicBezTo>
                    <a:pt x="-1" y="0"/>
                    <a:pt x="0" y="23"/>
                    <a:pt x="0" y="51"/>
                  </a:cubicBezTo>
                  <a:lnTo>
                    <a:pt x="0" y="100"/>
                  </a:lnTo>
                  <a:cubicBezTo>
                    <a:pt x="0" y="128"/>
                    <a:pt x="-1" y="151"/>
                    <a:pt x="36" y="151"/>
                  </a:cubicBezTo>
                  <a:lnTo>
                    <a:pt x="457" y="151"/>
                  </a:lnTo>
                  <a:cubicBezTo>
                    <a:pt x="494" y="151"/>
                    <a:pt x="494" y="128"/>
                    <a:pt x="494" y="100"/>
                  </a:cubicBezTo>
                  <a:lnTo>
                    <a:pt x="494" y="51"/>
                  </a:lnTo>
                  <a:cubicBezTo>
                    <a:pt x="494" y="23"/>
                    <a:pt x="494" y="0"/>
                    <a:pt x="457" y="0"/>
                  </a:cubicBezTo>
                  <a:close/>
                </a:path>
              </a:pathLst>
            </a:custGeom>
            <a:solidFill>
              <a:schemeClr val="accent3"/>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3" name="Google Shape;413;p27"/>
            <p:cNvSpPr/>
            <p:nvPr/>
          </p:nvSpPr>
          <p:spPr>
            <a:xfrm>
              <a:off x="4129400" y="3784000"/>
              <a:ext cx="148680" cy="136800"/>
            </a:xfrm>
            <a:custGeom>
              <a:rect b="b" l="l" r="r" t="t"/>
              <a:pathLst>
                <a:path extrusionOk="0" h="380" w="413">
                  <a:moveTo>
                    <a:pt x="404" y="343"/>
                  </a:moveTo>
                  <a:lnTo>
                    <a:pt x="385" y="366"/>
                  </a:lnTo>
                  <a:cubicBezTo>
                    <a:pt x="371" y="383"/>
                    <a:pt x="347" y="385"/>
                    <a:pt x="332" y="371"/>
                  </a:cubicBezTo>
                  <a:lnTo>
                    <a:pt x="13" y="92"/>
                  </a:lnTo>
                  <a:cubicBezTo>
                    <a:pt x="-3" y="77"/>
                    <a:pt x="-4" y="53"/>
                    <a:pt x="9" y="37"/>
                  </a:cubicBezTo>
                  <a:lnTo>
                    <a:pt x="29" y="13"/>
                  </a:lnTo>
                  <a:cubicBezTo>
                    <a:pt x="42" y="-3"/>
                    <a:pt x="66" y="-4"/>
                    <a:pt x="82" y="10"/>
                  </a:cubicBezTo>
                  <a:lnTo>
                    <a:pt x="400" y="289"/>
                  </a:lnTo>
                  <a:cubicBezTo>
                    <a:pt x="416" y="302"/>
                    <a:pt x="418" y="326"/>
                    <a:pt x="404" y="34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4" name="Google Shape;414;p27"/>
            <p:cNvSpPr/>
            <p:nvPr/>
          </p:nvSpPr>
          <p:spPr>
            <a:xfrm>
              <a:off x="3913400" y="3483400"/>
              <a:ext cx="361080" cy="233640"/>
            </a:xfrm>
            <a:custGeom>
              <a:rect b="b" l="l" r="r" t="t"/>
              <a:pathLst>
                <a:path extrusionOk="0" h="649" w="1003">
                  <a:moveTo>
                    <a:pt x="936" y="649"/>
                  </a:moveTo>
                  <a:lnTo>
                    <a:pt x="67" y="649"/>
                  </a:lnTo>
                  <a:cubicBezTo>
                    <a:pt x="29" y="649"/>
                    <a:pt x="0" y="618"/>
                    <a:pt x="0" y="580"/>
                  </a:cubicBezTo>
                  <a:lnTo>
                    <a:pt x="0" y="69"/>
                  </a:lnTo>
                  <a:cubicBezTo>
                    <a:pt x="0" y="31"/>
                    <a:pt x="29" y="0"/>
                    <a:pt x="67" y="0"/>
                  </a:cubicBezTo>
                  <a:lnTo>
                    <a:pt x="936" y="0"/>
                  </a:lnTo>
                  <a:cubicBezTo>
                    <a:pt x="973" y="0"/>
                    <a:pt x="1003" y="31"/>
                    <a:pt x="1003" y="69"/>
                  </a:cubicBezTo>
                  <a:lnTo>
                    <a:pt x="1003" y="580"/>
                  </a:lnTo>
                  <a:cubicBezTo>
                    <a:pt x="1003" y="618"/>
                    <a:pt x="973" y="649"/>
                    <a:pt x="936" y="64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5" name="Google Shape;415;p27"/>
            <p:cNvSpPr/>
            <p:nvPr/>
          </p:nvSpPr>
          <p:spPr>
            <a:xfrm>
              <a:off x="3913400" y="3483400"/>
              <a:ext cx="340920" cy="233640"/>
            </a:xfrm>
            <a:custGeom>
              <a:rect b="b" l="l" r="r" t="t"/>
              <a:pathLst>
                <a:path extrusionOk="0" h="649" w="947">
                  <a:moveTo>
                    <a:pt x="884" y="649"/>
                  </a:moveTo>
                  <a:lnTo>
                    <a:pt x="63" y="649"/>
                  </a:lnTo>
                  <a:cubicBezTo>
                    <a:pt x="28" y="649"/>
                    <a:pt x="0" y="618"/>
                    <a:pt x="0" y="580"/>
                  </a:cubicBezTo>
                  <a:lnTo>
                    <a:pt x="0" y="69"/>
                  </a:lnTo>
                  <a:cubicBezTo>
                    <a:pt x="0" y="31"/>
                    <a:pt x="28" y="0"/>
                    <a:pt x="63" y="0"/>
                  </a:cubicBezTo>
                  <a:lnTo>
                    <a:pt x="884" y="0"/>
                  </a:lnTo>
                  <a:cubicBezTo>
                    <a:pt x="920" y="0"/>
                    <a:pt x="947" y="31"/>
                    <a:pt x="947" y="69"/>
                  </a:cubicBezTo>
                  <a:lnTo>
                    <a:pt x="947" y="580"/>
                  </a:lnTo>
                  <a:cubicBezTo>
                    <a:pt x="947" y="618"/>
                    <a:pt x="920" y="649"/>
                    <a:pt x="884" y="64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6" name="Google Shape;416;p27"/>
            <p:cNvSpPr/>
            <p:nvPr/>
          </p:nvSpPr>
          <p:spPr>
            <a:xfrm>
              <a:off x="3940040" y="3508600"/>
              <a:ext cx="235080" cy="182520"/>
            </a:xfrm>
            <a:custGeom>
              <a:rect b="b" l="l" r="r" t="t"/>
              <a:pathLst>
                <a:path extrusionOk="0" h="507" w="653">
                  <a:moveTo>
                    <a:pt x="606" y="507"/>
                  </a:moveTo>
                  <a:lnTo>
                    <a:pt x="48" y="507"/>
                  </a:lnTo>
                  <a:cubicBezTo>
                    <a:pt x="21" y="507"/>
                    <a:pt x="0" y="485"/>
                    <a:pt x="0" y="458"/>
                  </a:cubicBezTo>
                  <a:lnTo>
                    <a:pt x="0" y="49"/>
                  </a:lnTo>
                  <a:cubicBezTo>
                    <a:pt x="0" y="22"/>
                    <a:pt x="21" y="0"/>
                    <a:pt x="48" y="0"/>
                  </a:cubicBezTo>
                  <a:lnTo>
                    <a:pt x="606" y="0"/>
                  </a:lnTo>
                  <a:cubicBezTo>
                    <a:pt x="632" y="0"/>
                    <a:pt x="653" y="22"/>
                    <a:pt x="653" y="49"/>
                  </a:cubicBezTo>
                  <a:lnTo>
                    <a:pt x="653" y="458"/>
                  </a:lnTo>
                  <a:cubicBezTo>
                    <a:pt x="653" y="485"/>
                    <a:pt x="632" y="507"/>
                    <a:pt x="606" y="50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27"/>
            <p:cNvSpPr/>
            <p:nvPr/>
          </p:nvSpPr>
          <p:spPr>
            <a:xfrm>
              <a:off x="4246400" y="3519760"/>
              <a:ext cx="50760" cy="151560"/>
            </a:xfrm>
            <a:custGeom>
              <a:rect b="b" l="l" r="r" t="t"/>
              <a:pathLst>
                <a:path extrusionOk="0" h="421" w="141">
                  <a:moveTo>
                    <a:pt x="141" y="336"/>
                  </a:moveTo>
                  <a:lnTo>
                    <a:pt x="0" y="421"/>
                  </a:lnTo>
                  <a:lnTo>
                    <a:pt x="0" y="0"/>
                  </a:lnTo>
                  <a:lnTo>
                    <a:pt x="141" y="86"/>
                  </a:lnTo>
                  <a:lnTo>
                    <a:pt x="141" y="33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8" name="Google Shape;418;p27"/>
            <p:cNvSpPr/>
            <p:nvPr/>
          </p:nvSpPr>
          <p:spPr>
            <a:xfrm>
              <a:off x="4197080" y="3617320"/>
              <a:ext cx="21960" cy="22320"/>
            </a:xfrm>
            <a:custGeom>
              <a:rect b="b" l="l" r="r" t="t"/>
              <a:pathLst>
                <a:path extrusionOk="0" h="62" w="61">
                  <a:moveTo>
                    <a:pt x="0" y="31"/>
                  </a:moveTo>
                  <a:cubicBezTo>
                    <a:pt x="0" y="14"/>
                    <a:pt x="13" y="0"/>
                    <a:pt x="31" y="0"/>
                  </a:cubicBezTo>
                  <a:cubicBezTo>
                    <a:pt x="47" y="0"/>
                    <a:pt x="61" y="14"/>
                    <a:pt x="61" y="31"/>
                  </a:cubicBezTo>
                  <a:cubicBezTo>
                    <a:pt x="61" y="48"/>
                    <a:pt x="47" y="62"/>
                    <a:pt x="31" y="62"/>
                  </a:cubicBezTo>
                  <a:cubicBezTo>
                    <a:pt x="13" y="62"/>
                    <a:pt x="0" y="48"/>
                    <a:pt x="0" y="3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9" name="Google Shape;419;p27"/>
            <p:cNvSpPr/>
            <p:nvPr/>
          </p:nvSpPr>
          <p:spPr>
            <a:xfrm>
              <a:off x="4197080" y="3655480"/>
              <a:ext cx="21960" cy="22320"/>
            </a:xfrm>
            <a:custGeom>
              <a:rect b="b" l="l" r="r" t="t"/>
              <a:pathLst>
                <a:path extrusionOk="0" h="62" w="61">
                  <a:moveTo>
                    <a:pt x="0" y="31"/>
                  </a:moveTo>
                  <a:cubicBezTo>
                    <a:pt x="0" y="14"/>
                    <a:pt x="13" y="0"/>
                    <a:pt x="31" y="0"/>
                  </a:cubicBezTo>
                  <a:cubicBezTo>
                    <a:pt x="47" y="0"/>
                    <a:pt x="61" y="14"/>
                    <a:pt x="61" y="31"/>
                  </a:cubicBezTo>
                  <a:cubicBezTo>
                    <a:pt x="61" y="48"/>
                    <a:pt x="47" y="62"/>
                    <a:pt x="31" y="62"/>
                  </a:cubicBezTo>
                  <a:cubicBezTo>
                    <a:pt x="13" y="62"/>
                    <a:pt x="0" y="48"/>
                    <a:pt x="0" y="3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0" name="Google Shape;420;p27"/>
            <p:cNvSpPr/>
            <p:nvPr/>
          </p:nvSpPr>
          <p:spPr>
            <a:xfrm>
              <a:off x="4038320" y="3658360"/>
              <a:ext cx="21240" cy="23760"/>
            </a:xfrm>
            <a:custGeom>
              <a:rect b="b" l="l" r="r" t="t"/>
              <a:pathLst>
                <a:path extrusionOk="0" h="66" w="59">
                  <a:moveTo>
                    <a:pt x="0" y="28"/>
                  </a:moveTo>
                  <a:lnTo>
                    <a:pt x="36" y="66"/>
                  </a:lnTo>
                  <a:cubicBezTo>
                    <a:pt x="36" y="66"/>
                    <a:pt x="54" y="35"/>
                    <a:pt x="58" y="20"/>
                  </a:cubicBezTo>
                  <a:cubicBezTo>
                    <a:pt x="63" y="5"/>
                    <a:pt x="36" y="0"/>
                    <a:pt x="36" y="0"/>
                  </a:cubicBezTo>
                  <a:lnTo>
                    <a:pt x="21" y="1"/>
                  </a:lnTo>
                  <a:lnTo>
                    <a:pt x="0" y="28"/>
                  </a:ln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1" name="Google Shape;421;p27"/>
            <p:cNvSpPr/>
            <p:nvPr/>
          </p:nvSpPr>
          <p:spPr>
            <a:xfrm>
              <a:off x="4124000" y="3653320"/>
              <a:ext cx="21600" cy="28800"/>
            </a:xfrm>
            <a:custGeom>
              <a:rect b="b" l="l" r="r" t="t"/>
              <a:pathLst>
                <a:path extrusionOk="0" h="80" w="60">
                  <a:moveTo>
                    <a:pt x="34" y="0"/>
                  </a:moveTo>
                  <a:cubicBezTo>
                    <a:pt x="34" y="0"/>
                    <a:pt x="45" y="15"/>
                    <a:pt x="56" y="37"/>
                  </a:cubicBezTo>
                  <a:cubicBezTo>
                    <a:pt x="67" y="60"/>
                    <a:pt x="51" y="78"/>
                    <a:pt x="43" y="80"/>
                  </a:cubicBezTo>
                  <a:cubicBezTo>
                    <a:pt x="33" y="81"/>
                    <a:pt x="0" y="20"/>
                    <a:pt x="0" y="20"/>
                  </a:cubicBezTo>
                  <a:lnTo>
                    <a:pt x="34" y="0"/>
                  </a:ln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2" name="Google Shape;422;p27"/>
            <p:cNvSpPr/>
            <p:nvPr/>
          </p:nvSpPr>
          <p:spPr>
            <a:xfrm>
              <a:off x="4039040" y="3622720"/>
              <a:ext cx="99720" cy="47880"/>
            </a:xfrm>
            <a:custGeom>
              <a:rect b="b" l="l" r="r" t="t"/>
              <a:pathLst>
                <a:path extrusionOk="0" h="133" w="277">
                  <a:moveTo>
                    <a:pt x="123" y="0"/>
                  </a:moveTo>
                  <a:cubicBezTo>
                    <a:pt x="188" y="0"/>
                    <a:pt x="202" y="3"/>
                    <a:pt x="208" y="7"/>
                  </a:cubicBezTo>
                  <a:cubicBezTo>
                    <a:pt x="214" y="11"/>
                    <a:pt x="277" y="88"/>
                    <a:pt x="277" y="88"/>
                  </a:cubicBezTo>
                  <a:lnTo>
                    <a:pt x="241" y="119"/>
                  </a:lnTo>
                  <a:lnTo>
                    <a:pt x="204" y="79"/>
                  </a:lnTo>
                  <a:lnTo>
                    <a:pt x="59" y="79"/>
                  </a:lnTo>
                  <a:lnTo>
                    <a:pt x="45" y="133"/>
                  </a:lnTo>
                  <a:lnTo>
                    <a:pt x="0" y="119"/>
                  </a:lnTo>
                  <a:cubicBezTo>
                    <a:pt x="0" y="119"/>
                    <a:pt x="23" y="43"/>
                    <a:pt x="32" y="25"/>
                  </a:cubicBezTo>
                  <a:cubicBezTo>
                    <a:pt x="40" y="7"/>
                    <a:pt x="52" y="0"/>
                    <a:pt x="123" y="0"/>
                  </a:cubicBez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3" name="Google Shape;423;p27"/>
            <p:cNvSpPr/>
            <p:nvPr/>
          </p:nvSpPr>
          <p:spPr>
            <a:xfrm>
              <a:off x="4055250" y="3622723"/>
              <a:ext cx="61550" cy="70925"/>
            </a:xfrm>
            <a:custGeom>
              <a:rect b="b" l="l" r="r" t="t"/>
              <a:pathLst>
                <a:path extrusionOk="0" h="281" w="171">
                  <a:moveTo>
                    <a:pt x="168" y="88"/>
                  </a:moveTo>
                  <a:cubicBezTo>
                    <a:pt x="168" y="62"/>
                    <a:pt x="167" y="41"/>
                    <a:pt x="167" y="32"/>
                  </a:cubicBezTo>
                  <a:cubicBezTo>
                    <a:pt x="167" y="20"/>
                    <a:pt x="165" y="12"/>
                    <a:pt x="161" y="5"/>
                  </a:cubicBezTo>
                  <a:cubicBezTo>
                    <a:pt x="154" y="2"/>
                    <a:pt x="136" y="0"/>
                    <a:pt x="78" y="0"/>
                  </a:cubicBezTo>
                  <a:cubicBezTo>
                    <a:pt x="37" y="0"/>
                    <a:pt x="16" y="3"/>
                    <a:pt x="3" y="8"/>
                  </a:cubicBezTo>
                  <a:cubicBezTo>
                    <a:pt x="0" y="15"/>
                    <a:pt x="0" y="23"/>
                    <a:pt x="0" y="32"/>
                  </a:cubicBezTo>
                  <a:cubicBezTo>
                    <a:pt x="0" y="38"/>
                    <a:pt x="0" y="83"/>
                    <a:pt x="0" y="132"/>
                  </a:cubicBezTo>
                  <a:cubicBezTo>
                    <a:pt x="0" y="201"/>
                    <a:pt x="0" y="281"/>
                    <a:pt x="0" y="281"/>
                  </a:cubicBezTo>
                  <a:lnTo>
                    <a:pt x="171" y="281"/>
                  </a:lnTo>
                  <a:cubicBezTo>
                    <a:pt x="171" y="281"/>
                    <a:pt x="168" y="164"/>
                    <a:pt x="168" y="8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4" name="Google Shape;424;p27"/>
            <p:cNvSpPr/>
            <p:nvPr/>
          </p:nvSpPr>
          <p:spPr>
            <a:xfrm>
              <a:off x="4068560" y="3622720"/>
              <a:ext cx="30600" cy="13680"/>
            </a:xfrm>
            <a:custGeom>
              <a:rect b="b" l="l" r="r" t="t"/>
              <a:pathLst>
                <a:path extrusionOk="0" h="38" w="85">
                  <a:moveTo>
                    <a:pt x="85" y="1"/>
                  </a:moveTo>
                  <a:cubicBezTo>
                    <a:pt x="74" y="0"/>
                    <a:pt x="59" y="0"/>
                    <a:pt x="41" y="0"/>
                  </a:cubicBezTo>
                  <a:cubicBezTo>
                    <a:pt x="24" y="0"/>
                    <a:pt x="11" y="1"/>
                    <a:pt x="0" y="1"/>
                  </a:cubicBezTo>
                  <a:cubicBezTo>
                    <a:pt x="4" y="10"/>
                    <a:pt x="17" y="32"/>
                    <a:pt x="40" y="38"/>
                  </a:cubicBezTo>
                  <a:cubicBezTo>
                    <a:pt x="40" y="38"/>
                    <a:pt x="72" y="36"/>
                    <a:pt x="85" y="1"/>
                  </a:cubicBezTo>
                  <a:close/>
                </a:path>
              </a:pathLst>
            </a:custGeom>
            <a:solidFill>
              <a:srgbClr val="841B3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5" name="Google Shape;425;p27"/>
            <p:cNvSpPr/>
            <p:nvPr/>
          </p:nvSpPr>
          <p:spPr>
            <a:xfrm>
              <a:off x="4072880" y="3622720"/>
              <a:ext cx="21240" cy="10080"/>
            </a:xfrm>
            <a:custGeom>
              <a:rect b="b" l="l" r="r" t="t"/>
              <a:pathLst>
                <a:path extrusionOk="0" h="28" w="59">
                  <a:moveTo>
                    <a:pt x="59" y="0"/>
                  </a:moveTo>
                  <a:cubicBezTo>
                    <a:pt x="50" y="0"/>
                    <a:pt x="41" y="0"/>
                    <a:pt x="29" y="0"/>
                  </a:cubicBezTo>
                  <a:cubicBezTo>
                    <a:pt x="18" y="0"/>
                    <a:pt x="8" y="0"/>
                    <a:pt x="0" y="1"/>
                  </a:cubicBezTo>
                  <a:cubicBezTo>
                    <a:pt x="4" y="9"/>
                    <a:pt x="13" y="23"/>
                    <a:pt x="28" y="28"/>
                  </a:cubicBezTo>
                  <a:cubicBezTo>
                    <a:pt x="28" y="28"/>
                    <a:pt x="49" y="25"/>
                    <a:pt x="59"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6" name="Google Shape;426;p27"/>
            <p:cNvSpPr/>
            <p:nvPr/>
          </p:nvSpPr>
          <p:spPr>
            <a:xfrm>
              <a:off x="4076840" y="3614800"/>
              <a:ext cx="11880" cy="12600"/>
            </a:xfrm>
            <a:custGeom>
              <a:rect b="b" l="l" r="r" t="t"/>
              <a:pathLst>
                <a:path extrusionOk="0" h="35" w="33">
                  <a:moveTo>
                    <a:pt x="33" y="35"/>
                  </a:moveTo>
                  <a:lnTo>
                    <a:pt x="0" y="35"/>
                  </a:lnTo>
                  <a:lnTo>
                    <a:pt x="0" y="0"/>
                  </a:lnTo>
                  <a:lnTo>
                    <a:pt x="33" y="0"/>
                  </a:lnTo>
                  <a:lnTo>
                    <a:pt x="33" y="35"/>
                  </a:lnTo>
                  <a:close/>
                </a:path>
              </a:pathLst>
            </a:custGeom>
            <a:solidFill>
              <a:srgbClr val="FFD0A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7" name="Google Shape;427;p27"/>
            <p:cNvSpPr/>
            <p:nvPr/>
          </p:nvSpPr>
          <p:spPr>
            <a:xfrm>
              <a:off x="4042640" y="3515080"/>
              <a:ext cx="88560" cy="66240"/>
            </a:xfrm>
            <a:custGeom>
              <a:rect b="b" l="l" r="r" t="t"/>
              <a:pathLst>
                <a:path extrusionOk="0" h="184" w="246">
                  <a:moveTo>
                    <a:pt x="54" y="179"/>
                  </a:moveTo>
                  <a:lnTo>
                    <a:pt x="7" y="150"/>
                  </a:lnTo>
                  <a:lnTo>
                    <a:pt x="18" y="137"/>
                  </a:lnTo>
                  <a:lnTo>
                    <a:pt x="0" y="123"/>
                  </a:lnTo>
                  <a:lnTo>
                    <a:pt x="16" y="107"/>
                  </a:lnTo>
                  <a:lnTo>
                    <a:pt x="4" y="85"/>
                  </a:lnTo>
                  <a:lnTo>
                    <a:pt x="24" y="76"/>
                  </a:lnTo>
                  <a:lnTo>
                    <a:pt x="14" y="50"/>
                  </a:lnTo>
                  <a:lnTo>
                    <a:pt x="46" y="47"/>
                  </a:lnTo>
                  <a:lnTo>
                    <a:pt x="49" y="19"/>
                  </a:lnTo>
                  <a:lnTo>
                    <a:pt x="78" y="32"/>
                  </a:lnTo>
                  <a:lnTo>
                    <a:pt x="87" y="4"/>
                  </a:lnTo>
                  <a:lnTo>
                    <a:pt x="104" y="24"/>
                  </a:lnTo>
                  <a:lnTo>
                    <a:pt x="123" y="0"/>
                  </a:lnTo>
                  <a:lnTo>
                    <a:pt x="136" y="25"/>
                  </a:lnTo>
                  <a:lnTo>
                    <a:pt x="158" y="5"/>
                  </a:lnTo>
                  <a:lnTo>
                    <a:pt x="169" y="35"/>
                  </a:lnTo>
                  <a:lnTo>
                    <a:pt x="193" y="23"/>
                  </a:lnTo>
                  <a:lnTo>
                    <a:pt x="195" y="51"/>
                  </a:lnTo>
                  <a:lnTo>
                    <a:pt x="218" y="48"/>
                  </a:lnTo>
                  <a:lnTo>
                    <a:pt x="212" y="76"/>
                  </a:lnTo>
                  <a:lnTo>
                    <a:pt x="234" y="80"/>
                  </a:lnTo>
                  <a:lnTo>
                    <a:pt x="225" y="106"/>
                  </a:lnTo>
                  <a:cubicBezTo>
                    <a:pt x="225" y="106"/>
                    <a:pt x="247" y="121"/>
                    <a:pt x="246" y="121"/>
                  </a:cubicBezTo>
                  <a:cubicBezTo>
                    <a:pt x="245" y="121"/>
                    <a:pt x="226" y="139"/>
                    <a:pt x="226" y="139"/>
                  </a:cubicBezTo>
                  <a:lnTo>
                    <a:pt x="242" y="155"/>
                  </a:lnTo>
                  <a:lnTo>
                    <a:pt x="197" y="184"/>
                  </a:lnTo>
                  <a:lnTo>
                    <a:pt x="54" y="179"/>
                  </a:lnTo>
                  <a:close/>
                </a:path>
              </a:pathLst>
            </a:custGeom>
            <a:solidFill>
              <a:schemeClr val="accent3"/>
            </a:solidFill>
            <a:ln>
              <a:noFill/>
            </a:ln>
          </p:spPr>
          <p:txBody>
            <a:bodyPr anchorCtr="1" anchor="ctr" bIns="21225" lIns="90000" spcFirstLastPara="1" rIns="90000" wrap="square" tIns="21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8" name="Google Shape;428;p27"/>
            <p:cNvSpPr/>
            <p:nvPr/>
          </p:nvSpPr>
          <p:spPr>
            <a:xfrm>
              <a:off x="4054160" y="3550720"/>
              <a:ext cx="56880" cy="67320"/>
            </a:xfrm>
            <a:custGeom>
              <a:rect b="b" l="l" r="r" t="t"/>
              <a:pathLst>
                <a:path extrusionOk="0" h="187" w="158">
                  <a:moveTo>
                    <a:pt x="79" y="187"/>
                  </a:moveTo>
                  <a:lnTo>
                    <a:pt x="79" y="187"/>
                  </a:lnTo>
                  <a:cubicBezTo>
                    <a:pt x="35" y="187"/>
                    <a:pt x="2" y="171"/>
                    <a:pt x="2" y="125"/>
                  </a:cubicBezTo>
                  <a:lnTo>
                    <a:pt x="0" y="26"/>
                  </a:lnTo>
                  <a:cubicBezTo>
                    <a:pt x="0" y="12"/>
                    <a:pt x="12" y="0"/>
                    <a:pt x="25" y="0"/>
                  </a:cubicBezTo>
                  <a:lnTo>
                    <a:pt x="124" y="0"/>
                  </a:lnTo>
                  <a:cubicBezTo>
                    <a:pt x="142" y="0"/>
                    <a:pt x="158" y="16"/>
                    <a:pt x="158" y="36"/>
                  </a:cubicBezTo>
                  <a:lnTo>
                    <a:pt x="158" y="106"/>
                  </a:lnTo>
                  <a:cubicBezTo>
                    <a:pt x="158" y="152"/>
                    <a:pt x="123" y="187"/>
                    <a:pt x="79" y="187"/>
                  </a:cubicBezTo>
                  <a:close/>
                </a:path>
              </a:pathLst>
            </a:custGeom>
            <a:solidFill>
              <a:srgbClr val="FFD0A0"/>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9" name="Google Shape;429;p27"/>
            <p:cNvSpPr/>
            <p:nvPr/>
          </p:nvSpPr>
          <p:spPr>
            <a:xfrm>
              <a:off x="4054160" y="3550720"/>
              <a:ext cx="56880" cy="20520"/>
            </a:xfrm>
            <a:custGeom>
              <a:rect b="b" l="l" r="r" t="t"/>
              <a:pathLst>
                <a:path extrusionOk="0" h="57" w="158">
                  <a:moveTo>
                    <a:pt x="19" y="24"/>
                  </a:moveTo>
                  <a:cubicBezTo>
                    <a:pt x="43" y="23"/>
                    <a:pt x="67" y="25"/>
                    <a:pt x="90" y="25"/>
                  </a:cubicBezTo>
                  <a:cubicBezTo>
                    <a:pt x="102" y="24"/>
                    <a:pt x="113" y="22"/>
                    <a:pt x="125" y="22"/>
                  </a:cubicBezTo>
                  <a:cubicBezTo>
                    <a:pt x="130" y="22"/>
                    <a:pt x="138" y="23"/>
                    <a:pt x="142" y="25"/>
                  </a:cubicBezTo>
                  <a:cubicBezTo>
                    <a:pt x="154" y="33"/>
                    <a:pt x="157" y="45"/>
                    <a:pt x="158" y="57"/>
                  </a:cubicBezTo>
                  <a:lnTo>
                    <a:pt x="158" y="36"/>
                  </a:lnTo>
                  <a:cubicBezTo>
                    <a:pt x="158" y="16"/>
                    <a:pt x="142" y="0"/>
                    <a:pt x="124" y="0"/>
                  </a:cubicBezTo>
                  <a:lnTo>
                    <a:pt x="25" y="0"/>
                  </a:lnTo>
                  <a:cubicBezTo>
                    <a:pt x="12" y="0"/>
                    <a:pt x="0" y="12"/>
                    <a:pt x="0" y="26"/>
                  </a:cubicBezTo>
                  <a:lnTo>
                    <a:pt x="0" y="31"/>
                  </a:lnTo>
                  <a:cubicBezTo>
                    <a:pt x="5" y="27"/>
                    <a:pt x="12" y="24"/>
                    <a:pt x="19" y="24"/>
                  </a:cubicBez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0" name="Google Shape;430;p27"/>
            <p:cNvSpPr/>
            <p:nvPr/>
          </p:nvSpPr>
          <p:spPr>
            <a:xfrm>
              <a:off x="4051280" y="3532720"/>
              <a:ext cx="66240" cy="52920"/>
            </a:xfrm>
            <a:custGeom>
              <a:rect b="b" l="l" r="r" t="t"/>
              <a:pathLst>
                <a:path extrusionOk="0" h="147" w="184">
                  <a:moveTo>
                    <a:pt x="168" y="147"/>
                  </a:moveTo>
                  <a:cubicBezTo>
                    <a:pt x="168" y="147"/>
                    <a:pt x="151" y="129"/>
                    <a:pt x="158" y="96"/>
                  </a:cubicBezTo>
                  <a:cubicBezTo>
                    <a:pt x="165" y="64"/>
                    <a:pt x="149" y="55"/>
                    <a:pt x="138" y="55"/>
                  </a:cubicBezTo>
                  <a:cubicBezTo>
                    <a:pt x="126" y="55"/>
                    <a:pt x="116" y="64"/>
                    <a:pt x="70" y="62"/>
                  </a:cubicBezTo>
                  <a:cubicBezTo>
                    <a:pt x="24" y="60"/>
                    <a:pt x="18" y="46"/>
                    <a:pt x="8" y="69"/>
                  </a:cubicBezTo>
                  <a:cubicBezTo>
                    <a:pt x="-2" y="91"/>
                    <a:pt x="-4" y="28"/>
                    <a:pt x="12" y="18"/>
                  </a:cubicBezTo>
                  <a:cubicBezTo>
                    <a:pt x="28" y="7"/>
                    <a:pt x="133" y="-15"/>
                    <a:pt x="155" y="16"/>
                  </a:cubicBezTo>
                  <a:cubicBezTo>
                    <a:pt x="176" y="46"/>
                    <a:pt x="184" y="109"/>
                    <a:pt x="184" y="109"/>
                  </a:cubicBezTo>
                  <a:lnTo>
                    <a:pt x="168" y="147"/>
                  </a:lnTo>
                  <a:close/>
                </a:path>
              </a:pathLst>
            </a:custGeom>
            <a:solidFill>
              <a:schemeClr val="accent3"/>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1" name="Google Shape;431;p27"/>
            <p:cNvSpPr/>
            <p:nvPr/>
          </p:nvSpPr>
          <p:spPr>
            <a:xfrm>
              <a:off x="4107800" y="3570520"/>
              <a:ext cx="16200" cy="23040"/>
            </a:xfrm>
            <a:custGeom>
              <a:rect b="b" l="l" r="r" t="t"/>
              <a:pathLst>
                <a:path extrusionOk="0" h="64" w="45">
                  <a:moveTo>
                    <a:pt x="0" y="29"/>
                  </a:moveTo>
                  <a:cubicBezTo>
                    <a:pt x="0" y="29"/>
                    <a:pt x="5" y="6"/>
                    <a:pt x="20" y="1"/>
                  </a:cubicBezTo>
                  <a:cubicBezTo>
                    <a:pt x="34" y="-5"/>
                    <a:pt x="52" y="18"/>
                    <a:pt x="42" y="45"/>
                  </a:cubicBezTo>
                  <a:cubicBezTo>
                    <a:pt x="33" y="70"/>
                    <a:pt x="0" y="65"/>
                    <a:pt x="0" y="59"/>
                  </a:cubicBezTo>
                  <a:lnTo>
                    <a:pt x="0" y="29"/>
                  </a:lnTo>
                  <a:close/>
                </a:path>
              </a:pathLst>
            </a:custGeom>
            <a:solidFill>
              <a:srgbClr val="FFD0A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2" name="Google Shape;432;p27"/>
            <p:cNvSpPr/>
            <p:nvPr/>
          </p:nvSpPr>
          <p:spPr>
            <a:xfrm>
              <a:off x="4060640" y="3565480"/>
              <a:ext cx="7200" cy="2880"/>
            </a:xfrm>
            <a:custGeom>
              <a:rect b="b" l="l" r="r" t="t"/>
              <a:pathLst>
                <a:path extrusionOk="0" h="8" w="20">
                  <a:moveTo>
                    <a:pt x="16" y="1"/>
                  </a:moveTo>
                  <a:cubicBezTo>
                    <a:pt x="14" y="0"/>
                    <a:pt x="12" y="0"/>
                    <a:pt x="10" y="0"/>
                  </a:cubicBezTo>
                  <a:cubicBezTo>
                    <a:pt x="8" y="0"/>
                    <a:pt x="6" y="1"/>
                    <a:pt x="5" y="2"/>
                  </a:cubicBezTo>
                  <a:cubicBezTo>
                    <a:pt x="1" y="4"/>
                    <a:pt x="0" y="6"/>
                    <a:pt x="0" y="6"/>
                  </a:cubicBezTo>
                  <a:cubicBezTo>
                    <a:pt x="1" y="7"/>
                    <a:pt x="3" y="5"/>
                    <a:pt x="6" y="4"/>
                  </a:cubicBezTo>
                  <a:cubicBezTo>
                    <a:pt x="7" y="4"/>
                    <a:pt x="8" y="4"/>
                    <a:pt x="10" y="4"/>
                  </a:cubicBezTo>
                  <a:cubicBezTo>
                    <a:pt x="11" y="4"/>
                    <a:pt x="13" y="4"/>
                    <a:pt x="14" y="5"/>
                  </a:cubicBezTo>
                  <a:cubicBezTo>
                    <a:pt x="17" y="6"/>
                    <a:pt x="18" y="8"/>
                    <a:pt x="19" y="8"/>
                  </a:cubicBezTo>
                  <a:lnTo>
                    <a:pt x="19" y="8"/>
                  </a:lnTo>
                  <a:cubicBezTo>
                    <a:pt x="20" y="8"/>
                    <a:pt x="20" y="7"/>
                    <a:pt x="20" y="6"/>
                  </a:cubicBezTo>
                  <a:cubicBezTo>
                    <a:pt x="20" y="5"/>
                    <a:pt x="19" y="3"/>
                    <a:pt x="16" y="1"/>
                  </a:cubicBezTo>
                  <a:close/>
                </a:path>
              </a:pathLst>
            </a:custGeom>
            <a:solidFill>
              <a:srgbClr val="39150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3" name="Google Shape;433;p27"/>
            <p:cNvSpPr/>
            <p:nvPr/>
          </p:nvSpPr>
          <p:spPr>
            <a:xfrm>
              <a:off x="4087640" y="3565120"/>
              <a:ext cx="8280" cy="3240"/>
            </a:xfrm>
            <a:custGeom>
              <a:rect b="b" l="l" r="r" t="t"/>
              <a:pathLst>
                <a:path extrusionOk="0" h="9" w="23">
                  <a:moveTo>
                    <a:pt x="18" y="5"/>
                  </a:moveTo>
                  <a:cubicBezTo>
                    <a:pt x="21" y="7"/>
                    <a:pt x="22" y="9"/>
                    <a:pt x="23" y="9"/>
                  </a:cubicBezTo>
                  <a:cubicBezTo>
                    <a:pt x="23" y="8"/>
                    <a:pt x="22" y="5"/>
                    <a:pt x="19" y="2"/>
                  </a:cubicBezTo>
                  <a:cubicBezTo>
                    <a:pt x="18" y="1"/>
                    <a:pt x="15" y="0"/>
                    <a:pt x="12" y="0"/>
                  </a:cubicBezTo>
                  <a:cubicBezTo>
                    <a:pt x="11" y="0"/>
                    <a:pt x="8" y="0"/>
                    <a:pt x="6" y="1"/>
                  </a:cubicBezTo>
                  <a:cubicBezTo>
                    <a:pt x="2" y="3"/>
                    <a:pt x="1" y="5"/>
                    <a:pt x="0" y="6"/>
                  </a:cubicBezTo>
                  <a:cubicBezTo>
                    <a:pt x="0" y="7"/>
                    <a:pt x="0" y="8"/>
                    <a:pt x="1" y="8"/>
                  </a:cubicBezTo>
                  <a:cubicBezTo>
                    <a:pt x="1" y="8"/>
                    <a:pt x="2" y="9"/>
                    <a:pt x="2" y="8"/>
                  </a:cubicBezTo>
                  <a:cubicBezTo>
                    <a:pt x="3" y="8"/>
                    <a:pt x="5" y="6"/>
                    <a:pt x="8" y="5"/>
                  </a:cubicBezTo>
                  <a:cubicBezTo>
                    <a:pt x="10" y="4"/>
                    <a:pt x="11" y="3"/>
                    <a:pt x="12" y="3"/>
                  </a:cubicBezTo>
                  <a:cubicBezTo>
                    <a:pt x="14" y="3"/>
                    <a:pt x="16" y="4"/>
                    <a:pt x="18" y="5"/>
                  </a:cubicBezTo>
                  <a:close/>
                </a:path>
              </a:pathLst>
            </a:custGeom>
            <a:solidFill>
              <a:srgbClr val="39150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4" name="Google Shape;434;p27"/>
            <p:cNvSpPr/>
            <p:nvPr/>
          </p:nvSpPr>
          <p:spPr>
            <a:xfrm>
              <a:off x="4094480" y="3584560"/>
              <a:ext cx="2160" cy="2880"/>
            </a:xfrm>
            <a:custGeom>
              <a:rect b="b" l="l" r="r" t="t"/>
              <a:pathLst>
                <a:path extrusionOk="0" h="8" w="6">
                  <a:moveTo>
                    <a:pt x="6" y="0"/>
                  </a:moveTo>
                  <a:cubicBezTo>
                    <a:pt x="5" y="-1"/>
                    <a:pt x="5" y="-1"/>
                    <a:pt x="3" y="2"/>
                  </a:cubicBezTo>
                  <a:cubicBezTo>
                    <a:pt x="2" y="5"/>
                    <a:pt x="0" y="8"/>
                    <a:pt x="1" y="8"/>
                  </a:cubicBezTo>
                  <a:cubicBezTo>
                    <a:pt x="2" y="8"/>
                    <a:pt x="3" y="6"/>
                    <a:pt x="5" y="3"/>
                  </a:cubicBezTo>
                  <a:cubicBezTo>
                    <a:pt x="6" y="0"/>
                    <a:pt x="6" y="0"/>
                    <a:pt x="6" y="0"/>
                  </a:cubicBez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5" name="Google Shape;435;p27"/>
            <p:cNvSpPr/>
            <p:nvPr/>
          </p:nvSpPr>
          <p:spPr>
            <a:xfrm>
              <a:off x="4097000" y="3584560"/>
              <a:ext cx="1800" cy="2880"/>
            </a:xfrm>
            <a:custGeom>
              <a:rect b="b" l="l" r="r" t="t"/>
              <a:pathLst>
                <a:path extrusionOk="0" h="8" w="5">
                  <a:moveTo>
                    <a:pt x="5" y="0"/>
                  </a:moveTo>
                  <a:cubicBezTo>
                    <a:pt x="5" y="-1"/>
                    <a:pt x="4" y="-1"/>
                    <a:pt x="3" y="2"/>
                  </a:cubicBezTo>
                  <a:cubicBezTo>
                    <a:pt x="1" y="5"/>
                    <a:pt x="-1" y="8"/>
                    <a:pt x="0" y="8"/>
                  </a:cubicBezTo>
                  <a:cubicBezTo>
                    <a:pt x="0" y="8"/>
                    <a:pt x="2" y="6"/>
                    <a:pt x="4" y="3"/>
                  </a:cubicBezTo>
                  <a:cubicBezTo>
                    <a:pt x="6" y="0"/>
                    <a:pt x="6" y="0"/>
                    <a:pt x="5" y="0"/>
                  </a:cubicBez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6" name="Google Shape;436;p27"/>
            <p:cNvSpPr/>
            <p:nvPr/>
          </p:nvSpPr>
          <p:spPr>
            <a:xfrm>
              <a:off x="4059200" y="3584920"/>
              <a:ext cx="2160" cy="2880"/>
            </a:xfrm>
            <a:custGeom>
              <a:rect b="b" l="l" r="r" t="t"/>
              <a:pathLst>
                <a:path extrusionOk="0" h="8" w="6">
                  <a:moveTo>
                    <a:pt x="5" y="0"/>
                  </a:moveTo>
                  <a:cubicBezTo>
                    <a:pt x="5" y="-1"/>
                    <a:pt x="4" y="-1"/>
                    <a:pt x="3" y="2"/>
                  </a:cubicBezTo>
                  <a:cubicBezTo>
                    <a:pt x="1" y="5"/>
                    <a:pt x="0" y="8"/>
                    <a:pt x="0" y="8"/>
                  </a:cubicBezTo>
                  <a:cubicBezTo>
                    <a:pt x="0" y="8"/>
                    <a:pt x="2" y="6"/>
                    <a:pt x="4" y="3"/>
                  </a:cubicBezTo>
                  <a:cubicBezTo>
                    <a:pt x="6" y="0"/>
                    <a:pt x="6" y="0"/>
                    <a:pt x="5" y="0"/>
                  </a:cubicBez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7" name="Google Shape;437;p27"/>
            <p:cNvSpPr/>
            <p:nvPr/>
          </p:nvSpPr>
          <p:spPr>
            <a:xfrm>
              <a:off x="4061360" y="3584920"/>
              <a:ext cx="2160" cy="2880"/>
            </a:xfrm>
            <a:custGeom>
              <a:rect b="b" l="l" r="r" t="t"/>
              <a:pathLst>
                <a:path extrusionOk="0" h="8" w="6">
                  <a:moveTo>
                    <a:pt x="5" y="0"/>
                  </a:moveTo>
                  <a:cubicBezTo>
                    <a:pt x="5" y="-1"/>
                    <a:pt x="5" y="-1"/>
                    <a:pt x="3" y="2"/>
                  </a:cubicBezTo>
                  <a:cubicBezTo>
                    <a:pt x="1" y="5"/>
                    <a:pt x="0" y="8"/>
                    <a:pt x="0" y="8"/>
                  </a:cubicBezTo>
                  <a:cubicBezTo>
                    <a:pt x="1" y="8"/>
                    <a:pt x="3" y="6"/>
                    <a:pt x="5" y="3"/>
                  </a:cubicBezTo>
                  <a:cubicBezTo>
                    <a:pt x="6" y="0"/>
                    <a:pt x="6" y="0"/>
                    <a:pt x="5" y="0"/>
                  </a:cubicBez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8" name="Google Shape;438;p27"/>
            <p:cNvSpPr/>
            <p:nvPr/>
          </p:nvSpPr>
          <p:spPr>
            <a:xfrm>
              <a:off x="4112480" y="3575560"/>
              <a:ext cx="6840" cy="12600"/>
            </a:xfrm>
            <a:custGeom>
              <a:rect b="b" l="l" r="r" t="t"/>
              <a:pathLst>
                <a:path extrusionOk="0" h="35" w="19">
                  <a:moveTo>
                    <a:pt x="18" y="4"/>
                  </a:moveTo>
                  <a:cubicBezTo>
                    <a:pt x="18" y="3"/>
                    <a:pt x="16" y="1"/>
                    <a:pt x="13" y="0"/>
                  </a:cubicBezTo>
                  <a:cubicBezTo>
                    <a:pt x="12" y="0"/>
                    <a:pt x="10" y="0"/>
                    <a:pt x="9" y="1"/>
                  </a:cubicBezTo>
                  <a:cubicBezTo>
                    <a:pt x="8" y="1"/>
                    <a:pt x="6" y="2"/>
                    <a:pt x="5" y="3"/>
                  </a:cubicBezTo>
                  <a:cubicBezTo>
                    <a:pt x="3" y="5"/>
                    <a:pt x="1" y="8"/>
                    <a:pt x="1" y="11"/>
                  </a:cubicBezTo>
                  <a:cubicBezTo>
                    <a:pt x="0" y="14"/>
                    <a:pt x="0" y="18"/>
                    <a:pt x="0" y="20"/>
                  </a:cubicBezTo>
                  <a:cubicBezTo>
                    <a:pt x="0" y="24"/>
                    <a:pt x="0" y="27"/>
                    <a:pt x="2" y="31"/>
                  </a:cubicBezTo>
                  <a:cubicBezTo>
                    <a:pt x="2" y="32"/>
                    <a:pt x="4" y="34"/>
                    <a:pt x="6" y="35"/>
                  </a:cubicBezTo>
                  <a:cubicBezTo>
                    <a:pt x="8" y="36"/>
                    <a:pt x="9" y="35"/>
                    <a:pt x="11" y="34"/>
                  </a:cubicBezTo>
                  <a:cubicBezTo>
                    <a:pt x="14" y="31"/>
                    <a:pt x="14" y="28"/>
                    <a:pt x="15" y="25"/>
                  </a:cubicBezTo>
                  <a:cubicBezTo>
                    <a:pt x="14" y="23"/>
                    <a:pt x="14" y="21"/>
                    <a:pt x="13" y="20"/>
                  </a:cubicBezTo>
                  <a:cubicBezTo>
                    <a:pt x="12" y="18"/>
                    <a:pt x="11" y="16"/>
                    <a:pt x="9" y="16"/>
                  </a:cubicBezTo>
                  <a:cubicBezTo>
                    <a:pt x="9" y="15"/>
                    <a:pt x="7" y="16"/>
                    <a:pt x="7" y="16"/>
                  </a:cubicBezTo>
                  <a:cubicBezTo>
                    <a:pt x="5" y="16"/>
                    <a:pt x="4" y="17"/>
                    <a:pt x="4" y="18"/>
                  </a:cubicBezTo>
                  <a:cubicBezTo>
                    <a:pt x="3" y="18"/>
                    <a:pt x="4" y="18"/>
                    <a:pt x="4" y="19"/>
                  </a:cubicBezTo>
                  <a:cubicBezTo>
                    <a:pt x="4" y="19"/>
                    <a:pt x="5" y="19"/>
                    <a:pt x="7" y="19"/>
                  </a:cubicBezTo>
                  <a:cubicBezTo>
                    <a:pt x="8" y="19"/>
                    <a:pt x="9" y="19"/>
                    <a:pt x="10" y="20"/>
                  </a:cubicBezTo>
                  <a:cubicBezTo>
                    <a:pt x="10" y="22"/>
                    <a:pt x="10" y="23"/>
                    <a:pt x="11" y="25"/>
                  </a:cubicBezTo>
                  <a:cubicBezTo>
                    <a:pt x="10" y="27"/>
                    <a:pt x="10" y="29"/>
                    <a:pt x="9" y="30"/>
                  </a:cubicBezTo>
                  <a:cubicBezTo>
                    <a:pt x="8" y="32"/>
                    <a:pt x="6" y="31"/>
                    <a:pt x="5" y="29"/>
                  </a:cubicBezTo>
                  <a:cubicBezTo>
                    <a:pt x="4" y="26"/>
                    <a:pt x="4" y="23"/>
                    <a:pt x="3" y="20"/>
                  </a:cubicBezTo>
                  <a:cubicBezTo>
                    <a:pt x="3" y="15"/>
                    <a:pt x="4" y="8"/>
                    <a:pt x="7" y="4"/>
                  </a:cubicBezTo>
                  <a:cubicBezTo>
                    <a:pt x="9" y="3"/>
                    <a:pt x="10" y="2"/>
                    <a:pt x="12" y="3"/>
                  </a:cubicBezTo>
                  <a:cubicBezTo>
                    <a:pt x="15" y="3"/>
                    <a:pt x="16" y="4"/>
                    <a:pt x="17" y="5"/>
                  </a:cubicBezTo>
                  <a:cubicBezTo>
                    <a:pt x="18" y="8"/>
                    <a:pt x="18" y="11"/>
                    <a:pt x="19" y="10"/>
                  </a:cubicBezTo>
                  <a:cubicBezTo>
                    <a:pt x="19" y="10"/>
                    <a:pt x="20" y="8"/>
                    <a:pt x="18" y="4"/>
                  </a:cubicBezTo>
                  <a:close/>
                </a:path>
              </a:pathLst>
            </a:custGeom>
            <a:solidFill>
              <a:srgbClr val="39150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9" name="Google Shape;439;p27"/>
            <p:cNvSpPr/>
            <p:nvPr/>
          </p:nvSpPr>
          <p:spPr>
            <a:xfrm>
              <a:off x="4091600" y="3574120"/>
              <a:ext cx="2520" cy="7560"/>
            </a:xfrm>
            <a:custGeom>
              <a:rect b="b" l="l" r="r" t="t"/>
              <a:pathLst>
                <a:path extrusionOk="0" h="21" w="7">
                  <a:moveTo>
                    <a:pt x="3" y="0"/>
                  </a:moveTo>
                  <a:cubicBezTo>
                    <a:pt x="0" y="0"/>
                    <a:pt x="0" y="5"/>
                    <a:pt x="0" y="10"/>
                  </a:cubicBezTo>
                  <a:cubicBezTo>
                    <a:pt x="0" y="16"/>
                    <a:pt x="0" y="21"/>
                    <a:pt x="3" y="21"/>
                  </a:cubicBezTo>
                  <a:cubicBezTo>
                    <a:pt x="5" y="21"/>
                    <a:pt x="7" y="16"/>
                    <a:pt x="7" y="10"/>
                  </a:cubicBezTo>
                  <a:cubicBezTo>
                    <a:pt x="7" y="5"/>
                    <a:pt x="5" y="0"/>
                    <a:pt x="3" y="0"/>
                  </a:cubicBezTo>
                  <a:close/>
                </a:path>
              </a:pathLst>
            </a:custGeom>
            <a:solidFill>
              <a:srgbClr val="39150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0" name="Google Shape;440;p27"/>
            <p:cNvSpPr/>
            <p:nvPr/>
          </p:nvSpPr>
          <p:spPr>
            <a:xfrm>
              <a:off x="4063160" y="3573760"/>
              <a:ext cx="2520" cy="7560"/>
            </a:xfrm>
            <a:custGeom>
              <a:rect b="b" l="l" r="r" t="t"/>
              <a:pathLst>
                <a:path extrusionOk="0" h="21" w="7">
                  <a:moveTo>
                    <a:pt x="3" y="0"/>
                  </a:moveTo>
                  <a:cubicBezTo>
                    <a:pt x="1" y="0"/>
                    <a:pt x="0" y="5"/>
                    <a:pt x="0" y="10"/>
                  </a:cubicBezTo>
                  <a:cubicBezTo>
                    <a:pt x="0" y="16"/>
                    <a:pt x="1" y="21"/>
                    <a:pt x="3" y="21"/>
                  </a:cubicBezTo>
                  <a:cubicBezTo>
                    <a:pt x="6" y="21"/>
                    <a:pt x="7" y="16"/>
                    <a:pt x="7" y="10"/>
                  </a:cubicBezTo>
                  <a:cubicBezTo>
                    <a:pt x="7" y="5"/>
                    <a:pt x="6" y="0"/>
                    <a:pt x="3" y="0"/>
                  </a:cubicBezTo>
                  <a:close/>
                </a:path>
              </a:pathLst>
            </a:custGeom>
            <a:solidFill>
              <a:srgbClr val="39150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1" name="Google Shape;441;p27"/>
            <p:cNvSpPr/>
            <p:nvPr/>
          </p:nvSpPr>
          <p:spPr>
            <a:xfrm>
              <a:off x="4074680" y="3584560"/>
              <a:ext cx="2880" cy="7200"/>
            </a:xfrm>
            <a:custGeom>
              <a:rect b="b" l="l" r="r" t="t"/>
              <a:pathLst>
                <a:path extrusionOk="0" h="20" w="8">
                  <a:moveTo>
                    <a:pt x="2" y="10"/>
                  </a:moveTo>
                  <a:cubicBezTo>
                    <a:pt x="2" y="8"/>
                    <a:pt x="3" y="5"/>
                    <a:pt x="5" y="4"/>
                  </a:cubicBezTo>
                  <a:cubicBezTo>
                    <a:pt x="6" y="2"/>
                    <a:pt x="7" y="1"/>
                    <a:pt x="6" y="0"/>
                  </a:cubicBezTo>
                  <a:cubicBezTo>
                    <a:pt x="6" y="0"/>
                    <a:pt x="5" y="1"/>
                    <a:pt x="3" y="2"/>
                  </a:cubicBezTo>
                  <a:cubicBezTo>
                    <a:pt x="2" y="3"/>
                    <a:pt x="2" y="4"/>
                    <a:pt x="1" y="5"/>
                  </a:cubicBezTo>
                  <a:cubicBezTo>
                    <a:pt x="0" y="7"/>
                    <a:pt x="0" y="9"/>
                    <a:pt x="0" y="11"/>
                  </a:cubicBezTo>
                  <a:cubicBezTo>
                    <a:pt x="2" y="14"/>
                    <a:pt x="3" y="16"/>
                    <a:pt x="4" y="18"/>
                  </a:cubicBezTo>
                  <a:cubicBezTo>
                    <a:pt x="6" y="19"/>
                    <a:pt x="7" y="20"/>
                    <a:pt x="8" y="20"/>
                  </a:cubicBezTo>
                  <a:cubicBezTo>
                    <a:pt x="8" y="19"/>
                    <a:pt x="7" y="18"/>
                    <a:pt x="6" y="16"/>
                  </a:cubicBezTo>
                  <a:cubicBezTo>
                    <a:pt x="5" y="15"/>
                    <a:pt x="3" y="12"/>
                    <a:pt x="2" y="10"/>
                  </a:cubicBezTo>
                  <a:close/>
                </a:path>
              </a:pathLst>
            </a:custGeom>
            <a:solidFill>
              <a:srgbClr val="39150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2" name="Google Shape;442;p27"/>
            <p:cNvSpPr/>
            <p:nvPr/>
          </p:nvSpPr>
          <p:spPr>
            <a:xfrm>
              <a:off x="4070720" y="3599680"/>
              <a:ext cx="18360" cy="8640"/>
            </a:xfrm>
            <a:custGeom>
              <a:rect b="b" l="l" r="r" t="t"/>
              <a:pathLst>
                <a:path extrusionOk="0" h="24" w="51">
                  <a:moveTo>
                    <a:pt x="0" y="0"/>
                  </a:moveTo>
                  <a:lnTo>
                    <a:pt x="51" y="0"/>
                  </a:lnTo>
                  <a:cubicBezTo>
                    <a:pt x="51" y="0"/>
                    <a:pt x="51" y="22"/>
                    <a:pt x="26" y="24"/>
                  </a:cubicBezTo>
                  <a:cubicBezTo>
                    <a:pt x="2" y="26"/>
                    <a:pt x="-1" y="13"/>
                    <a:pt x="0" y="0"/>
                  </a:cubicBezTo>
                  <a:close/>
                </a:path>
              </a:pathLst>
            </a:custGeom>
            <a:solidFill>
              <a:srgbClr val="B2294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3" name="Google Shape;443;p27"/>
            <p:cNvSpPr/>
            <p:nvPr/>
          </p:nvSpPr>
          <p:spPr>
            <a:xfrm>
              <a:off x="4072160" y="3602560"/>
              <a:ext cx="14760" cy="5760"/>
            </a:xfrm>
            <a:custGeom>
              <a:rect b="b" l="l" r="r" t="t"/>
              <a:pathLst>
                <a:path extrusionOk="0" h="16" w="41">
                  <a:moveTo>
                    <a:pt x="22" y="16"/>
                  </a:moveTo>
                  <a:cubicBezTo>
                    <a:pt x="31" y="15"/>
                    <a:pt x="37" y="11"/>
                    <a:pt x="41" y="8"/>
                  </a:cubicBezTo>
                  <a:cubicBezTo>
                    <a:pt x="37" y="3"/>
                    <a:pt x="31" y="-1"/>
                    <a:pt x="22" y="0"/>
                  </a:cubicBezTo>
                  <a:cubicBezTo>
                    <a:pt x="13" y="0"/>
                    <a:pt x="6" y="5"/>
                    <a:pt x="0" y="10"/>
                  </a:cubicBezTo>
                  <a:cubicBezTo>
                    <a:pt x="4" y="14"/>
                    <a:pt x="10" y="17"/>
                    <a:pt x="22" y="16"/>
                  </a:cubicBezTo>
                  <a:close/>
                </a:path>
              </a:pathLst>
            </a:custGeom>
            <a:solidFill>
              <a:srgbClr val="E8425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4" name="Google Shape;444;p27"/>
            <p:cNvSpPr/>
            <p:nvPr/>
          </p:nvSpPr>
          <p:spPr>
            <a:xfrm>
              <a:off x="4006280" y="3620560"/>
              <a:ext cx="24840" cy="27720"/>
            </a:xfrm>
            <a:custGeom>
              <a:rect b="b" l="l" r="r" t="t"/>
              <a:pathLst>
                <a:path extrusionOk="0" h="77" w="69">
                  <a:moveTo>
                    <a:pt x="68" y="54"/>
                  </a:moveTo>
                  <a:cubicBezTo>
                    <a:pt x="68" y="54"/>
                    <a:pt x="65" y="66"/>
                    <a:pt x="51" y="74"/>
                  </a:cubicBezTo>
                  <a:cubicBezTo>
                    <a:pt x="37" y="81"/>
                    <a:pt x="9" y="75"/>
                    <a:pt x="1" y="50"/>
                  </a:cubicBezTo>
                  <a:cubicBezTo>
                    <a:pt x="-7" y="25"/>
                    <a:pt x="39" y="0"/>
                    <a:pt x="39" y="0"/>
                  </a:cubicBezTo>
                  <a:lnTo>
                    <a:pt x="54" y="3"/>
                  </a:lnTo>
                  <a:lnTo>
                    <a:pt x="69" y="40"/>
                  </a:lnTo>
                  <a:lnTo>
                    <a:pt x="68" y="54"/>
                  </a:lnTo>
                  <a:close/>
                </a:path>
              </a:pathLst>
            </a:custGeom>
            <a:solidFill>
              <a:srgbClr val="EFA08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5" name="Google Shape;445;p27"/>
            <p:cNvSpPr/>
            <p:nvPr/>
          </p:nvSpPr>
          <p:spPr>
            <a:xfrm>
              <a:off x="4098800" y="3657280"/>
              <a:ext cx="46800" cy="25200"/>
            </a:xfrm>
            <a:custGeom>
              <a:rect b="b" l="l" r="r" t="t"/>
              <a:pathLst>
                <a:path extrusionOk="0" h="70" w="130">
                  <a:moveTo>
                    <a:pt x="10" y="0"/>
                  </a:moveTo>
                  <a:lnTo>
                    <a:pt x="108" y="31"/>
                  </a:lnTo>
                  <a:cubicBezTo>
                    <a:pt x="108" y="31"/>
                    <a:pt x="126" y="36"/>
                    <a:pt x="126" y="26"/>
                  </a:cubicBezTo>
                  <a:cubicBezTo>
                    <a:pt x="126" y="26"/>
                    <a:pt x="141" y="62"/>
                    <a:pt x="113" y="69"/>
                  </a:cubicBezTo>
                  <a:cubicBezTo>
                    <a:pt x="83" y="74"/>
                    <a:pt x="54" y="55"/>
                    <a:pt x="0" y="38"/>
                  </a:cubicBezTo>
                  <a:lnTo>
                    <a:pt x="10" y="0"/>
                  </a:lnTo>
                  <a:close/>
                </a:path>
              </a:pathLst>
            </a:custGeom>
            <a:solidFill>
              <a:srgbClr val="FFD0A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6" name="Google Shape;446;p27"/>
            <p:cNvSpPr/>
            <p:nvPr/>
          </p:nvSpPr>
          <p:spPr>
            <a:xfrm>
              <a:off x="4077200" y="3634600"/>
              <a:ext cx="28800" cy="39960"/>
            </a:xfrm>
            <a:custGeom>
              <a:rect b="b" l="l" r="r" t="t"/>
              <a:pathLst>
                <a:path extrusionOk="0" h="111" w="80">
                  <a:moveTo>
                    <a:pt x="80" y="75"/>
                  </a:moveTo>
                  <a:cubicBezTo>
                    <a:pt x="80" y="75"/>
                    <a:pt x="85" y="50"/>
                    <a:pt x="62" y="25"/>
                  </a:cubicBezTo>
                  <a:cubicBezTo>
                    <a:pt x="39" y="2"/>
                    <a:pt x="25" y="-2"/>
                    <a:pt x="21" y="2"/>
                  </a:cubicBezTo>
                  <a:cubicBezTo>
                    <a:pt x="17" y="5"/>
                    <a:pt x="22" y="12"/>
                    <a:pt x="31" y="18"/>
                  </a:cubicBezTo>
                  <a:cubicBezTo>
                    <a:pt x="40" y="23"/>
                    <a:pt x="47" y="32"/>
                    <a:pt x="47" y="32"/>
                  </a:cubicBezTo>
                  <a:cubicBezTo>
                    <a:pt x="47" y="32"/>
                    <a:pt x="29" y="22"/>
                    <a:pt x="17" y="20"/>
                  </a:cubicBezTo>
                  <a:cubicBezTo>
                    <a:pt x="6" y="19"/>
                    <a:pt x="3" y="29"/>
                    <a:pt x="13" y="34"/>
                  </a:cubicBezTo>
                  <a:cubicBezTo>
                    <a:pt x="22" y="38"/>
                    <a:pt x="41" y="48"/>
                    <a:pt x="41" y="48"/>
                  </a:cubicBezTo>
                  <a:cubicBezTo>
                    <a:pt x="41" y="48"/>
                    <a:pt x="23" y="37"/>
                    <a:pt x="12" y="36"/>
                  </a:cubicBezTo>
                  <a:cubicBezTo>
                    <a:pt x="2" y="34"/>
                    <a:pt x="-4" y="44"/>
                    <a:pt x="8" y="50"/>
                  </a:cubicBezTo>
                  <a:cubicBezTo>
                    <a:pt x="19" y="55"/>
                    <a:pt x="35" y="62"/>
                    <a:pt x="35" y="62"/>
                  </a:cubicBezTo>
                  <a:cubicBezTo>
                    <a:pt x="35" y="62"/>
                    <a:pt x="17" y="55"/>
                    <a:pt x="8" y="54"/>
                  </a:cubicBezTo>
                  <a:cubicBezTo>
                    <a:pt x="-2" y="54"/>
                    <a:pt x="-4" y="65"/>
                    <a:pt x="7" y="68"/>
                  </a:cubicBezTo>
                  <a:cubicBezTo>
                    <a:pt x="18" y="72"/>
                    <a:pt x="31" y="75"/>
                    <a:pt x="33" y="79"/>
                  </a:cubicBezTo>
                  <a:cubicBezTo>
                    <a:pt x="35" y="82"/>
                    <a:pt x="35" y="97"/>
                    <a:pt x="52" y="107"/>
                  </a:cubicBezTo>
                  <a:cubicBezTo>
                    <a:pt x="70" y="117"/>
                    <a:pt x="79" y="103"/>
                    <a:pt x="80" y="75"/>
                  </a:cubicBezTo>
                  <a:close/>
                </a:path>
              </a:pathLst>
            </a:custGeom>
            <a:solidFill>
              <a:srgbClr val="FFD0A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7" name="Google Shape;447;p27"/>
            <p:cNvSpPr/>
            <p:nvPr/>
          </p:nvSpPr>
          <p:spPr>
            <a:xfrm>
              <a:off x="4017800" y="3636760"/>
              <a:ext cx="34920" cy="50760"/>
            </a:xfrm>
            <a:custGeom>
              <a:rect b="b" l="l" r="r" t="t"/>
              <a:pathLst>
                <a:path extrusionOk="0" h="141" w="97">
                  <a:moveTo>
                    <a:pt x="78" y="99"/>
                  </a:moveTo>
                  <a:lnTo>
                    <a:pt x="36" y="0"/>
                  </a:lnTo>
                  <a:lnTo>
                    <a:pt x="0" y="17"/>
                  </a:lnTo>
                  <a:cubicBezTo>
                    <a:pt x="0" y="17"/>
                    <a:pt x="25" y="96"/>
                    <a:pt x="44" y="125"/>
                  </a:cubicBezTo>
                  <a:cubicBezTo>
                    <a:pt x="62" y="153"/>
                    <a:pt x="85" y="140"/>
                    <a:pt x="93" y="126"/>
                  </a:cubicBezTo>
                  <a:cubicBezTo>
                    <a:pt x="103" y="112"/>
                    <a:pt x="92" y="123"/>
                    <a:pt x="78" y="99"/>
                  </a:cubicBezTo>
                  <a:close/>
                </a:path>
              </a:pathLst>
            </a:custGeom>
            <a:solidFill>
              <a:srgbClr val="EFA08D"/>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8" name="Google Shape;448;p27"/>
            <p:cNvSpPr/>
            <p:nvPr/>
          </p:nvSpPr>
          <p:spPr>
            <a:xfrm>
              <a:off x="4022120" y="3619480"/>
              <a:ext cx="12240" cy="27720"/>
            </a:xfrm>
            <a:custGeom>
              <a:rect b="b" l="l" r="r" t="t"/>
              <a:pathLst>
                <a:path extrusionOk="0" h="77" w="34">
                  <a:moveTo>
                    <a:pt x="7" y="77"/>
                  </a:moveTo>
                  <a:cubicBezTo>
                    <a:pt x="21" y="69"/>
                    <a:pt x="36" y="53"/>
                    <a:pt x="34" y="29"/>
                  </a:cubicBezTo>
                  <a:cubicBezTo>
                    <a:pt x="31" y="5"/>
                    <a:pt x="25" y="-2"/>
                    <a:pt x="18" y="0"/>
                  </a:cubicBezTo>
                  <a:cubicBezTo>
                    <a:pt x="13" y="1"/>
                    <a:pt x="13" y="12"/>
                    <a:pt x="16" y="21"/>
                  </a:cubicBezTo>
                  <a:cubicBezTo>
                    <a:pt x="18" y="29"/>
                    <a:pt x="18" y="33"/>
                    <a:pt x="18" y="33"/>
                  </a:cubicBezTo>
                  <a:cubicBezTo>
                    <a:pt x="18" y="33"/>
                    <a:pt x="-13" y="53"/>
                    <a:pt x="7" y="77"/>
                  </a:cubicBezTo>
                  <a:close/>
                </a:path>
              </a:pathLst>
            </a:custGeom>
            <a:solidFill>
              <a:srgbClr val="FFD0A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9" name="Google Shape;449;p27"/>
            <p:cNvSpPr/>
            <p:nvPr/>
          </p:nvSpPr>
          <p:spPr>
            <a:xfrm>
              <a:off x="3974600" y="3568720"/>
              <a:ext cx="69120" cy="70920"/>
            </a:xfrm>
            <a:custGeom>
              <a:rect b="b" l="l" r="r" t="t"/>
              <a:pathLst>
                <a:path extrusionOk="0" h="197" w="192">
                  <a:moveTo>
                    <a:pt x="0" y="98"/>
                  </a:moveTo>
                  <a:cubicBezTo>
                    <a:pt x="0" y="44"/>
                    <a:pt x="44" y="0"/>
                    <a:pt x="96" y="0"/>
                  </a:cubicBezTo>
                  <a:cubicBezTo>
                    <a:pt x="149" y="0"/>
                    <a:pt x="192" y="44"/>
                    <a:pt x="192" y="98"/>
                  </a:cubicBezTo>
                  <a:cubicBezTo>
                    <a:pt x="192" y="153"/>
                    <a:pt x="149" y="197"/>
                    <a:pt x="96" y="197"/>
                  </a:cubicBezTo>
                  <a:cubicBezTo>
                    <a:pt x="44" y="197"/>
                    <a:pt x="0" y="153"/>
                    <a:pt x="0" y="98"/>
                  </a:cubicBezTo>
                  <a:close/>
                </a:path>
              </a:pathLst>
            </a:custGeom>
            <a:solidFill>
              <a:schemeClr val="dk1"/>
            </a:solidFill>
            <a:ln>
              <a:noFill/>
            </a:ln>
          </p:spPr>
          <p:txBody>
            <a:bodyPr anchorCtr="1" anchor="ctr" bIns="25900" lIns="90000" spcFirstLastPara="1" rIns="90000" wrap="square" tIns="25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0" name="Google Shape;450;p27"/>
            <p:cNvSpPr/>
            <p:nvPr/>
          </p:nvSpPr>
          <p:spPr>
            <a:xfrm>
              <a:off x="3985400" y="3582760"/>
              <a:ext cx="720" cy="9360"/>
            </a:xfrm>
            <a:custGeom>
              <a:rect b="b" l="l" r="r" t="t"/>
              <a:pathLst>
                <a:path extrusionOk="0" h="26" w="2">
                  <a:moveTo>
                    <a:pt x="0" y="13"/>
                  </a:moveTo>
                  <a:cubicBezTo>
                    <a:pt x="0" y="15"/>
                    <a:pt x="1" y="17"/>
                    <a:pt x="1" y="19"/>
                  </a:cubicBezTo>
                  <a:cubicBezTo>
                    <a:pt x="1" y="23"/>
                    <a:pt x="2" y="26"/>
                    <a:pt x="2" y="26"/>
                  </a:cubicBezTo>
                  <a:cubicBezTo>
                    <a:pt x="2" y="26"/>
                    <a:pt x="2" y="23"/>
                    <a:pt x="2" y="19"/>
                  </a:cubicBezTo>
                  <a:cubicBezTo>
                    <a:pt x="2" y="17"/>
                    <a:pt x="2" y="15"/>
                    <a:pt x="2" y="13"/>
                  </a:cubicBezTo>
                  <a:cubicBezTo>
                    <a:pt x="2" y="11"/>
                    <a:pt x="2" y="9"/>
                    <a:pt x="2" y="7"/>
                  </a:cubicBezTo>
                  <a:cubicBezTo>
                    <a:pt x="2" y="0"/>
                    <a:pt x="1" y="0"/>
                    <a:pt x="1" y="0"/>
                  </a:cubicBezTo>
                  <a:cubicBezTo>
                    <a:pt x="0" y="0"/>
                    <a:pt x="0" y="0"/>
                    <a:pt x="0" y="7"/>
                  </a:cubicBezTo>
                  <a:cubicBezTo>
                    <a:pt x="0" y="9"/>
                    <a:pt x="0" y="11"/>
                    <a:pt x="0" y="1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1" name="Google Shape;451;p27"/>
            <p:cNvSpPr/>
            <p:nvPr/>
          </p:nvSpPr>
          <p:spPr>
            <a:xfrm>
              <a:off x="3986480" y="3594280"/>
              <a:ext cx="2160" cy="11160"/>
            </a:xfrm>
            <a:custGeom>
              <a:rect b="b" l="l" r="r" t="t"/>
              <a:pathLst>
                <a:path extrusionOk="0" h="31" w="6">
                  <a:moveTo>
                    <a:pt x="1" y="7"/>
                  </a:moveTo>
                  <a:cubicBezTo>
                    <a:pt x="0" y="2"/>
                    <a:pt x="0" y="0"/>
                    <a:pt x="0" y="0"/>
                  </a:cubicBezTo>
                  <a:cubicBezTo>
                    <a:pt x="0" y="0"/>
                    <a:pt x="0" y="3"/>
                    <a:pt x="0" y="7"/>
                  </a:cubicBezTo>
                  <a:cubicBezTo>
                    <a:pt x="1" y="12"/>
                    <a:pt x="2" y="17"/>
                    <a:pt x="3" y="22"/>
                  </a:cubicBezTo>
                  <a:cubicBezTo>
                    <a:pt x="5" y="31"/>
                    <a:pt x="5" y="32"/>
                    <a:pt x="6" y="31"/>
                  </a:cubicBezTo>
                  <a:cubicBezTo>
                    <a:pt x="6" y="31"/>
                    <a:pt x="7" y="31"/>
                    <a:pt x="5" y="21"/>
                  </a:cubicBezTo>
                  <a:cubicBezTo>
                    <a:pt x="4" y="17"/>
                    <a:pt x="3" y="12"/>
                    <a:pt x="1"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2" name="Google Shape;452;p27"/>
            <p:cNvSpPr/>
            <p:nvPr/>
          </p:nvSpPr>
          <p:spPr>
            <a:xfrm>
              <a:off x="3977120" y="3612280"/>
              <a:ext cx="9000" cy="1080"/>
            </a:xfrm>
            <a:custGeom>
              <a:rect b="b" l="l" r="r" t="t"/>
              <a:pathLst>
                <a:path extrusionOk="0" h="3" w="25">
                  <a:moveTo>
                    <a:pt x="17" y="1"/>
                  </a:moveTo>
                  <a:cubicBezTo>
                    <a:pt x="15" y="1"/>
                    <a:pt x="10" y="1"/>
                    <a:pt x="6" y="1"/>
                  </a:cubicBezTo>
                  <a:cubicBezTo>
                    <a:pt x="3" y="0"/>
                    <a:pt x="0" y="0"/>
                    <a:pt x="0" y="0"/>
                  </a:cubicBezTo>
                  <a:cubicBezTo>
                    <a:pt x="0" y="0"/>
                    <a:pt x="3" y="2"/>
                    <a:pt x="6" y="2"/>
                  </a:cubicBezTo>
                  <a:cubicBezTo>
                    <a:pt x="10" y="3"/>
                    <a:pt x="15" y="3"/>
                    <a:pt x="17" y="3"/>
                  </a:cubicBezTo>
                  <a:cubicBezTo>
                    <a:pt x="25" y="3"/>
                    <a:pt x="25" y="3"/>
                    <a:pt x="25" y="2"/>
                  </a:cubicBezTo>
                  <a:cubicBezTo>
                    <a:pt x="25" y="2"/>
                    <a:pt x="25" y="1"/>
                    <a:pt x="17" y="1"/>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3" name="Google Shape;453;p27"/>
            <p:cNvSpPr/>
            <p:nvPr/>
          </p:nvSpPr>
          <p:spPr>
            <a:xfrm>
              <a:off x="3996920" y="3599320"/>
              <a:ext cx="8280" cy="10080"/>
            </a:xfrm>
            <a:custGeom>
              <a:rect b="b" l="l" r="r" t="t"/>
              <a:pathLst>
                <a:path extrusionOk="0" h="28" w="23">
                  <a:moveTo>
                    <a:pt x="18" y="7"/>
                  </a:moveTo>
                  <a:cubicBezTo>
                    <a:pt x="21" y="3"/>
                    <a:pt x="23" y="0"/>
                    <a:pt x="23" y="0"/>
                  </a:cubicBezTo>
                  <a:cubicBezTo>
                    <a:pt x="23" y="0"/>
                    <a:pt x="20" y="3"/>
                    <a:pt x="17" y="6"/>
                  </a:cubicBezTo>
                  <a:cubicBezTo>
                    <a:pt x="16" y="8"/>
                    <a:pt x="14" y="11"/>
                    <a:pt x="12" y="13"/>
                  </a:cubicBezTo>
                  <a:cubicBezTo>
                    <a:pt x="10" y="15"/>
                    <a:pt x="8" y="17"/>
                    <a:pt x="6" y="19"/>
                  </a:cubicBezTo>
                  <a:cubicBezTo>
                    <a:pt x="0" y="26"/>
                    <a:pt x="0" y="27"/>
                    <a:pt x="1" y="28"/>
                  </a:cubicBezTo>
                  <a:cubicBezTo>
                    <a:pt x="1" y="28"/>
                    <a:pt x="2" y="28"/>
                    <a:pt x="8" y="20"/>
                  </a:cubicBezTo>
                  <a:cubicBezTo>
                    <a:pt x="10" y="19"/>
                    <a:pt x="12" y="17"/>
                    <a:pt x="14" y="14"/>
                  </a:cubicBezTo>
                  <a:cubicBezTo>
                    <a:pt x="15" y="12"/>
                    <a:pt x="16" y="9"/>
                    <a:pt x="18"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4" name="Google Shape;454;p27"/>
            <p:cNvSpPr/>
            <p:nvPr/>
          </p:nvSpPr>
          <p:spPr>
            <a:xfrm>
              <a:off x="4000520" y="3615520"/>
              <a:ext cx="8280" cy="5400"/>
            </a:xfrm>
            <a:custGeom>
              <a:rect b="b" l="l" r="r" t="t"/>
              <a:pathLst>
                <a:path extrusionOk="0" h="15" w="23">
                  <a:moveTo>
                    <a:pt x="17" y="13"/>
                  </a:moveTo>
                  <a:cubicBezTo>
                    <a:pt x="20" y="15"/>
                    <a:pt x="23" y="16"/>
                    <a:pt x="23" y="15"/>
                  </a:cubicBezTo>
                  <a:cubicBezTo>
                    <a:pt x="23" y="15"/>
                    <a:pt x="20" y="14"/>
                    <a:pt x="17" y="12"/>
                  </a:cubicBezTo>
                  <a:cubicBezTo>
                    <a:pt x="16" y="11"/>
                    <a:pt x="14" y="10"/>
                    <a:pt x="12" y="8"/>
                  </a:cubicBezTo>
                  <a:cubicBezTo>
                    <a:pt x="10" y="7"/>
                    <a:pt x="8" y="7"/>
                    <a:pt x="7" y="5"/>
                  </a:cubicBezTo>
                  <a:cubicBezTo>
                    <a:pt x="1" y="0"/>
                    <a:pt x="1" y="0"/>
                    <a:pt x="0" y="1"/>
                  </a:cubicBezTo>
                  <a:cubicBezTo>
                    <a:pt x="0" y="1"/>
                    <a:pt x="0" y="2"/>
                    <a:pt x="6" y="7"/>
                  </a:cubicBezTo>
                  <a:cubicBezTo>
                    <a:pt x="7" y="7"/>
                    <a:pt x="9" y="9"/>
                    <a:pt x="11" y="10"/>
                  </a:cubicBezTo>
                  <a:cubicBezTo>
                    <a:pt x="13" y="11"/>
                    <a:pt x="15" y="12"/>
                    <a:pt x="17" y="13"/>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5" name="Google Shape;455;p27"/>
            <p:cNvSpPr/>
            <p:nvPr/>
          </p:nvSpPr>
          <p:spPr>
            <a:xfrm>
              <a:off x="3991880" y="3620560"/>
              <a:ext cx="1080" cy="7920"/>
            </a:xfrm>
            <a:custGeom>
              <a:rect b="b" l="l" r="r" t="t"/>
              <a:pathLst>
                <a:path extrusionOk="0" h="22" w="3">
                  <a:moveTo>
                    <a:pt x="2" y="7"/>
                  </a:moveTo>
                  <a:cubicBezTo>
                    <a:pt x="1" y="0"/>
                    <a:pt x="1" y="-1"/>
                    <a:pt x="0" y="0"/>
                  </a:cubicBezTo>
                  <a:cubicBezTo>
                    <a:pt x="0" y="0"/>
                    <a:pt x="-1" y="0"/>
                    <a:pt x="0" y="7"/>
                  </a:cubicBezTo>
                  <a:cubicBezTo>
                    <a:pt x="0" y="9"/>
                    <a:pt x="0" y="13"/>
                    <a:pt x="1" y="17"/>
                  </a:cubicBezTo>
                  <a:cubicBezTo>
                    <a:pt x="2" y="20"/>
                    <a:pt x="3" y="23"/>
                    <a:pt x="3" y="22"/>
                  </a:cubicBezTo>
                  <a:cubicBezTo>
                    <a:pt x="3" y="22"/>
                    <a:pt x="3" y="20"/>
                    <a:pt x="2" y="16"/>
                  </a:cubicBezTo>
                  <a:cubicBezTo>
                    <a:pt x="2" y="13"/>
                    <a:pt x="2" y="9"/>
                    <a:pt x="2"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6" name="Google Shape;456;p27"/>
            <p:cNvSpPr/>
            <p:nvPr/>
          </p:nvSpPr>
          <p:spPr>
            <a:xfrm>
              <a:off x="3993680" y="3631000"/>
              <a:ext cx="2880" cy="4680"/>
            </a:xfrm>
            <a:custGeom>
              <a:rect b="b" l="l" r="r" t="t"/>
              <a:pathLst>
                <a:path extrusionOk="0" h="13" w="8">
                  <a:moveTo>
                    <a:pt x="2" y="3"/>
                  </a:moveTo>
                  <a:cubicBezTo>
                    <a:pt x="1" y="1"/>
                    <a:pt x="1" y="0"/>
                    <a:pt x="0" y="0"/>
                  </a:cubicBezTo>
                  <a:cubicBezTo>
                    <a:pt x="0" y="0"/>
                    <a:pt x="0" y="1"/>
                    <a:pt x="1" y="4"/>
                  </a:cubicBezTo>
                  <a:cubicBezTo>
                    <a:pt x="2" y="6"/>
                    <a:pt x="3" y="8"/>
                    <a:pt x="4" y="10"/>
                  </a:cubicBezTo>
                  <a:cubicBezTo>
                    <a:pt x="6" y="13"/>
                    <a:pt x="7" y="13"/>
                    <a:pt x="7" y="13"/>
                  </a:cubicBezTo>
                  <a:cubicBezTo>
                    <a:pt x="8" y="13"/>
                    <a:pt x="8" y="12"/>
                    <a:pt x="5" y="9"/>
                  </a:cubicBezTo>
                  <a:cubicBezTo>
                    <a:pt x="4" y="7"/>
                    <a:pt x="3" y="5"/>
                    <a:pt x="2" y="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7" name="Google Shape;457;p27"/>
            <p:cNvSpPr/>
            <p:nvPr/>
          </p:nvSpPr>
          <p:spPr>
            <a:xfrm>
              <a:off x="4004480" y="3636040"/>
              <a:ext cx="9720" cy="2880"/>
            </a:xfrm>
            <a:custGeom>
              <a:rect b="b" l="l" r="r" t="t"/>
              <a:pathLst>
                <a:path extrusionOk="0" h="8" w="27">
                  <a:moveTo>
                    <a:pt x="7" y="4"/>
                  </a:moveTo>
                  <a:cubicBezTo>
                    <a:pt x="0" y="6"/>
                    <a:pt x="0" y="7"/>
                    <a:pt x="0" y="7"/>
                  </a:cubicBezTo>
                  <a:cubicBezTo>
                    <a:pt x="0" y="8"/>
                    <a:pt x="1" y="8"/>
                    <a:pt x="8" y="6"/>
                  </a:cubicBezTo>
                  <a:cubicBezTo>
                    <a:pt x="16" y="4"/>
                    <a:pt x="27" y="0"/>
                    <a:pt x="27" y="0"/>
                  </a:cubicBezTo>
                  <a:cubicBezTo>
                    <a:pt x="27" y="-1"/>
                    <a:pt x="15" y="2"/>
                    <a:pt x="7" y="4"/>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8" name="Google Shape;458;p27"/>
            <p:cNvSpPr/>
            <p:nvPr/>
          </p:nvSpPr>
          <p:spPr>
            <a:xfrm>
              <a:off x="4016720" y="3628840"/>
              <a:ext cx="6120" cy="5760"/>
            </a:xfrm>
            <a:custGeom>
              <a:rect b="b" l="l" r="r" t="t"/>
              <a:pathLst>
                <a:path extrusionOk="0" h="16" w="17">
                  <a:moveTo>
                    <a:pt x="17" y="0"/>
                  </a:moveTo>
                  <a:cubicBezTo>
                    <a:pt x="16" y="0"/>
                    <a:pt x="16" y="0"/>
                    <a:pt x="12" y="5"/>
                  </a:cubicBezTo>
                  <a:cubicBezTo>
                    <a:pt x="11" y="6"/>
                    <a:pt x="10" y="7"/>
                    <a:pt x="8" y="9"/>
                  </a:cubicBezTo>
                  <a:cubicBezTo>
                    <a:pt x="7" y="10"/>
                    <a:pt x="6" y="11"/>
                    <a:pt x="5" y="12"/>
                  </a:cubicBezTo>
                  <a:cubicBezTo>
                    <a:pt x="2" y="14"/>
                    <a:pt x="0" y="16"/>
                    <a:pt x="0" y="16"/>
                  </a:cubicBezTo>
                  <a:cubicBezTo>
                    <a:pt x="0" y="16"/>
                    <a:pt x="2" y="15"/>
                    <a:pt x="6" y="13"/>
                  </a:cubicBezTo>
                  <a:cubicBezTo>
                    <a:pt x="6" y="12"/>
                    <a:pt x="8" y="11"/>
                    <a:pt x="9" y="10"/>
                  </a:cubicBezTo>
                  <a:cubicBezTo>
                    <a:pt x="11" y="9"/>
                    <a:pt x="12" y="7"/>
                    <a:pt x="13" y="6"/>
                  </a:cubicBezTo>
                  <a:cubicBezTo>
                    <a:pt x="17" y="1"/>
                    <a:pt x="17" y="0"/>
                    <a:pt x="17" y="0"/>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9" name="Google Shape;459;p27"/>
            <p:cNvSpPr/>
            <p:nvPr/>
          </p:nvSpPr>
          <p:spPr>
            <a:xfrm>
              <a:off x="4010960" y="3621640"/>
              <a:ext cx="11520" cy="1800"/>
            </a:xfrm>
            <a:custGeom>
              <a:rect b="b" l="l" r="r" t="t"/>
              <a:pathLst>
                <a:path extrusionOk="0" h="5" w="32">
                  <a:moveTo>
                    <a:pt x="32" y="4"/>
                  </a:moveTo>
                  <a:cubicBezTo>
                    <a:pt x="32" y="4"/>
                    <a:pt x="31" y="3"/>
                    <a:pt x="22" y="3"/>
                  </a:cubicBezTo>
                  <a:cubicBezTo>
                    <a:pt x="21" y="3"/>
                    <a:pt x="18" y="3"/>
                    <a:pt x="15" y="3"/>
                  </a:cubicBezTo>
                  <a:cubicBezTo>
                    <a:pt x="13" y="3"/>
                    <a:pt x="11" y="2"/>
                    <a:pt x="9" y="2"/>
                  </a:cubicBezTo>
                  <a:cubicBezTo>
                    <a:pt x="4" y="1"/>
                    <a:pt x="1" y="0"/>
                    <a:pt x="0" y="1"/>
                  </a:cubicBezTo>
                  <a:cubicBezTo>
                    <a:pt x="0" y="1"/>
                    <a:pt x="4" y="2"/>
                    <a:pt x="9" y="3"/>
                  </a:cubicBezTo>
                  <a:cubicBezTo>
                    <a:pt x="11" y="4"/>
                    <a:pt x="13" y="4"/>
                    <a:pt x="15" y="5"/>
                  </a:cubicBezTo>
                  <a:cubicBezTo>
                    <a:pt x="18" y="5"/>
                    <a:pt x="21" y="5"/>
                    <a:pt x="22" y="5"/>
                  </a:cubicBezTo>
                  <a:cubicBezTo>
                    <a:pt x="31" y="5"/>
                    <a:pt x="32" y="5"/>
                    <a:pt x="32" y="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0" name="Google Shape;460;p27"/>
            <p:cNvSpPr/>
            <p:nvPr/>
          </p:nvSpPr>
          <p:spPr>
            <a:xfrm>
              <a:off x="4026800" y="3604000"/>
              <a:ext cx="1440" cy="14040"/>
            </a:xfrm>
            <a:custGeom>
              <a:rect b="b" l="l" r="r" t="t"/>
              <a:pathLst>
                <a:path extrusionOk="0" h="39" w="4">
                  <a:moveTo>
                    <a:pt x="0" y="0"/>
                  </a:moveTo>
                  <a:cubicBezTo>
                    <a:pt x="0" y="0"/>
                    <a:pt x="0" y="4"/>
                    <a:pt x="1" y="9"/>
                  </a:cubicBezTo>
                  <a:cubicBezTo>
                    <a:pt x="1" y="15"/>
                    <a:pt x="2" y="22"/>
                    <a:pt x="2" y="27"/>
                  </a:cubicBezTo>
                  <a:cubicBezTo>
                    <a:pt x="2" y="33"/>
                    <a:pt x="1" y="36"/>
                    <a:pt x="1" y="37"/>
                  </a:cubicBezTo>
                  <a:cubicBezTo>
                    <a:pt x="1" y="39"/>
                    <a:pt x="1" y="39"/>
                    <a:pt x="1" y="39"/>
                  </a:cubicBezTo>
                  <a:cubicBezTo>
                    <a:pt x="1" y="39"/>
                    <a:pt x="2" y="39"/>
                    <a:pt x="2" y="37"/>
                  </a:cubicBezTo>
                  <a:cubicBezTo>
                    <a:pt x="3" y="36"/>
                    <a:pt x="4" y="33"/>
                    <a:pt x="4" y="27"/>
                  </a:cubicBezTo>
                  <a:cubicBezTo>
                    <a:pt x="4" y="22"/>
                    <a:pt x="3" y="15"/>
                    <a:pt x="2" y="9"/>
                  </a:cubicBezTo>
                  <a:cubicBezTo>
                    <a:pt x="1" y="4"/>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1" name="Google Shape;461;p27"/>
            <p:cNvSpPr/>
            <p:nvPr/>
          </p:nvSpPr>
          <p:spPr>
            <a:xfrm>
              <a:off x="4007360" y="3589240"/>
              <a:ext cx="6840" cy="7560"/>
            </a:xfrm>
            <a:custGeom>
              <a:rect b="b" l="l" r="r" t="t"/>
              <a:pathLst>
                <a:path extrusionOk="0" h="21" w="19">
                  <a:moveTo>
                    <a:pt x="12" y="6"/>
                  </a:moveTo>
                  <a:cubicBezTo>
                    <a:pt x="8" y="12"/>
                    <a:pt x="0" y="20"/>
                    <a:pt x="0" y="21"/>
                  </a:cubicBezTo>
                  <a:cubicBezTo>
                    <a:pt x="1" y="21"/>
                    <a:pt x="10" y="13"/>
                    <a:pt x="14" y="7"/>
                  </a:cubicBezTo>
                  <a:cubicBezTo>
                    <a:pt x="19" y="1"/>
                    <a:pt x="19" y="1"/>
                    <a:pt x="19" y="0"/>
                  </a:cubicBezTo>
                  <a:cubicBezTo>
                    <a:pt x="18" y="0"/>
                    <a:pt x="17" y="0"/>
                    <a:pt x="12" y="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2" name="Google Shape;462;p27"/>
            <p:cNvSpPr/>
            <p:nvPr/>
          </p:nvSpPr>
          <p:spPr>
            <a:xfrm>
              <a:off x="4023560" y="3593200"/>
              <a:ext cx="2880" cy="8640"/>
            </a:xfrm>
            <a:custGeom>
              <a:rect b="b" l="l" r="r" t="t"/>
              <a:pathLst>
                <a:path extrusionOk="0" h="24" w="8">
                  <a:moveTo>
                    <a:pt x="0" y="0"/>
                  </a:moveTo>
                  <a:cubicBezTo>
                    <a:pt x="-1" y="1"/>
                    <a:pt x="-1" y="1"/>
                    <a:pt x="1" y="7"/>
                  </a:cubicBezTo>
                  <a:cubicBezTo>
                    <a:pt x="4" y="15"/>
                    <a:pt x="8" y="25"/>
                    <a:pt x="8" y="24"/>
                  </a:cubicBezTo>
                  <a:cubicBezTo>
                    <a:pt x="9" y="24"/>
                    <a:pt x="6" y="14"/>
                    <a:pt x="3" y="7"/>
                  </a:cubicBezTo>
                  <a:cubicBezTo>
                    <a:pt x="1" y="0"/>
                    <a:pt x="0" y="0"/>
                    <a:pt x="0" y="0"/>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3" name="Google Shape;463;p27"/>
            <p:cNvSpPr/>
            <p:nvPr/>
          </p:nvSpPr>
          <p:spPr>
            <a:xfrm>
              <a:off x="4004840" y="3578440"/>
              <a:ext cx="8640" cy="5400"/>
            </a:xfrm>
            <a:custGeom>
              <a:rect b="b" l="l" r="r" t="t"/>
              <a:pathLst>
                <a:path extrusionOk="0" h="15" w="24">
                  <a:moveTo>
                    <a:pt x="6" y="4"/>
                  </a:moveTo>
                  <a:cubicBezTo>
                    <a:pt x="8" y="5"/>
                    <a:pt x="10" y="6"/>
                    <a:pt x="12" y="7"/>
                  </a:cubicBezTo>
                  <a:cubicBezTo>
                    <a:pt x="12" y="8"/>
                    <a:pt x="13" y="8"/>
                    <a:pt x="14" y="8"/>
                  </a:cubicBezTo>
                  <a:cubicBezTo>
                    <a:pt x="14" y="8"/>
                    <a:pt x="15" y="8"/>
                    <a:pt x="15" y="9"/>
                  </a:cubicBezTo>
                  <a:cubicBezTo>
                    <a:pt x="16" y="9"/>
                    <a:pt x="17" y="10"/>
                    <a:pt x="17" y="11"/>
                  </a:cubicBezTo>
                  <a:cubicBezTo>
                    <a:pt x="23" y="15"/>
                    <a:pt x="24" y="15"/>
                    <a:pt x="24" y="14"/>
                  </a:cubicBezTo>
                  <a:cubicBezTo>
                    <a:pt x="24" y="14"/>
                    <a:pt x="25" y="13"/>
                    <a:pt x="18" y="9"/>
                  </a:cubicBezTo>
                  <a:cubicBezTo>
                    <a:pt x="17" y="8"/>
                    <a:pt x="17" y="8"/>
                    <a:pt x="16" y="7"/>
                  </a:cubicBezTo>
                  <a:cubicBezTo>
                    <a:pt x="16" y="7"/>
                    <a:pt x="15" y="6"/>
                    <a:pt x="14" y="6"/>
                  </a:cubicBezTo>
                  <a:lnTo>
                    <a:pt x="13" y="6"/>
                  </a:lnTo>
                  <a:cubicBezTo>
                    <a:pt x="11" y="5"/>
                    <a:pt x="8" y="4"/>
                    <a:pt x="6" y="3"/>
                  </a:cubicBezTo>
                  <a:cubicBezTo>
                    <a:pt x="3" y="1"/>
                    <a:pt x="0" y="0"/>
                    <a:pt x="0" y="0"/>
                  </a:cubicBezTo>
                  <a:cubicBezTo>
                    <a:pt x="0" y="0"/>
                    <a:pt x="3" y="2"/>
                    <a:pt x="6" y="4"/>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4" name="Google Shape;464;p27"/>
            <p:cNvSpPr/>
            <p:nvPr/>
          </p:nvSpPr>
          <p:spPr>
            <a:xfrm>
              <a:off x="3989360" y="3577000"/>
              <a:ext cx="14040" cy="1440"/>
            </a:xfrm>
            <a:custGeom>
              <a:rect b="b" l="l" r="r" t="t"/>
              <a:pathLst>
                <a:path extrusionOk="0" h="4" w="39">
                  <a:moveTo>
                    <a:pt x="29" y="2"/>
                  </a:moveTo>
                  <a:cubicBezTo>
                    <a:pt x="35" y="3"/>
                    <a:pt x="39" y="4"/>
                    <a:pt x="39" y="3"/>
                  </a:cubicBezTo>
                  <a:cubicBezTo>
                    <a:pt x="39" y="3"/>
                    <a:pt x="35" y="2"/>
                    <a:pt x="29" y="0"/>
                  </a:cubicBezTo>
                  <a:cubicBezTo>
                    <a:pt x="26" y="0"/>
                    <a:pt x="24" y="0"/>
                    <a:pt x="20" y="0"/>
                  </a:cubicBezTo>
                  <a:cubicBezTo>
                    <a:pt x="17" y="0"/>
                    <a:pt x="14" y="0"/>
                    <a:pt x="11" y="0"/>
                  </a:cubicBezTo>
                  <a:cubicBezTo>
                    <a:pt x="0" y="0"/>
                    <a:pt x="0" y="1"/>
                    <a:pt x="0" y="1"/>
                  </a:cubicBezTo>
                  <a:cubicBezTo>
                    <a:pt x="0" y="2"/>
                    <a:pt x="0" y="2"/>
                    <a:pt x="11" y="2"/>
                  </a:cubicBezTo>
                  <a:cubicBezTo>
                    <a:pt x="14" y="1"/>
                    <a:pt x="17" y="1"/>
                    <a:pt x="20" y="1"/>
                  </a:cubicBezTo>
                  <a:cubicBezTo>
                    <a:pt x="24" y="1"/>
                    <a:pt x="26" y="1"/>
                    <a:pt x="29"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5" name="Google Shape;465;p27"/>
            <p:cNvSpPr/>
            <p:nvPr/>
          </p:nvSpPr>
          <p:spPr>
            <a:xfrm>
              <a:off x="4021400" y="3574480"/>
              <a:ext cx="1440" cy="6120"/>
            </a:xfrm>
            <a:custGeom>
              <a:rect b="b" l="l" r="r" t="t"/>
              <a:pathLst>
                <a:path extrusionOk="0" h="17" w="4">
                  <a:moveTo>
                    <a:pt x="1" y="17"/>
                  </a:moveTo>
                  <a:cubicBezTo>
                    <a:pt x="1" y="17"/>
                    <a:pt x="2" y="17"/>
                    <a:pt x="3" y="12"/>
                  </a:cubicBezTo>
                  <a:cubicBezTo>
                    <a:pt x="4" y="7"/>
                    <a:pt x="4" y="0"/>
                    <a:pt x="4" y="0"/>
                  </a:cubicBezTo>
                  <a:cubicBezTo>
                    <a:pt x="3" y="0"/>
                    <a:pt x="2" y="7"/>
                    <a:pt x="1" y="11"/>
                  </a:cubicBezTo>
                  <a:cubicBezTo>
                    <a:pt x="0" y="16"/>
                    <a:pt x="0" y="17"/>
                    <a:pt x="1" y="1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6" name="Google Shape;466;p27"/>
            <p:cNvSpPr/>
            <p:nvPr/>
          </p:nvSpPr>
          <p:spPr>
            <a:xfrm>
              <a:off x="4024280" y="3587440"/>
              <a:ext cx="10800" cy="1440"/>
            </a:xfrm>
            <a:custGeom>
              <a:rect b="b" l="l" r="r" t="t"/>
              <a:pathLst>
                <a:path extrusionOk="0" h="4" w="30">
                  <a:moveTo>
                    <a:pt x="30" y="4"/>
                  </a:moveTo>
                  <a:cubicBezTo>
                    <a:pt x="30" y="4"/>
                    <a:pt x="28" y="3"/>
                    <a:pt x="23" y="2"/>
                  </a:cubicBezTo>
                  <a:cubicBezTo>
                    <a:pt x="22" y="2"/>
                    <a:pt x="21" y="1"/>
                    <a:pt x="20" y="1"/>
                  </a:cubicBezTo>
                  <a:cubicBezTo>
                    <a:pt x="19" y="1"/>
                    <a:pt x="18" y="1"/>
                    <a:pt x="17" y="1"/>
                  </a:cubicBezTo>
                  <a:cubicBezTo>
                    <a:pt x="14" y="0"/>
                    <a:pt x="11" y="0"/>
                    <a:pt x="9" y="0"/>
                  </a:cubicBezTo>
                  <a:cubicBezTo>
                    <a:pt x="1" y="0"/>
                    <a:pt x="0" y="0"/>
                    <a:pt x="0" y="1"/>
                  </a:cubicBezTo>
                  <a:cubicBezTo>
                    <a:pt x="0" y="1"/>
                    <a:pt x="1" y="2"/>
                    <a:pt x="9" y="2"/>
                  </a:cubicBezTo>
                  <a:cubicBezTo>
                    <a:pt x="11" y="2"/>
                    <a:pt x="14" y="2"/>
                    <a:pt x="16" y="2"/>
                  </a:cubicBezTo>
                  <a:cubicBezTo>
                    <a:pt x="18" y="3"/>
                    <a:pt x="19" y="3"/>
                    <a:pt x="19" y="3"/>
                  </a:cubicBezTo>
                  <a:cubicBezTo>
                    <a:pt x="21" y="3"/>
                    <a:pt x="22" y="3"/>
                    <a:pt x="23" y="3"/>
                  </a:cubicBezTo>
                  <a:cubicBezTo>
                    <a:pt x="27" y="4"/>
                    <a:pt x="30" y="4"/>
                    <a:pt x="30" y="4"/>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7" name="Google Shape;467;p27"/>
            <p:cNvSpPr/>
            <p:nvPr/>
          </p:nvSpPr>
          <p:spPr>
            <a:xfrm>
              <a:off x="4036520" y="3589960"/>
              <a:ext cx="6120" cy="3240"/>
            </a:xfrm>
            <a:custGeom>
              <a:rect b="b" l="l" r="r" t="t"/>
              <a:pathLst>
                <a:path extrusionOk="0" h="9" w="17">
                  <a:moveTo>
                    <a:pt x="13" y="5"/>
                  </a:moveTo>
                  <a:cubicBezTo>
                    <a:pt x="7" y="3"/>
                    <a:pt x="0" y="0"/>
                    <a:pt x="0" y="0"/>
                  </a:cubicBezTo>
                  <a:cubicBezTo>
                    <a:pt x="0" y="1"/>
                    <a:pt x="7" y="5"/>
                    <a:pt x="12" y="7"/>
                  </a:cubicBezTo>
                  <a:cubicBezTo>
                    <a:pt x="17" y="9"/>
                    <a:pt x="17" y="9"/>
                    <a:pt x="17" y="9"/>
                  </a:cubicBezTo>
                  <a:cubicBezTo>
                    <a:pt x="18" y="8"/>
                    <a:pt x="18" y="8"/>
                    <a:pt x="13" y="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8" name="Google Shape;468;p27"/>
            <p:cNvSpPr/>
            <p:nvPr/>
          </p:nvSpPr>
          <p:spPr>
            <a:xfrm>
              <a:off x="4034360" y="3608680"/>
              <a:ext cx="7200" cy="10080"/>
            </a:xfrm>
            <a:custGeom>
              <a:rect b="b" l="l" r="r" t="t"/>
              <a:pathLst>
                <a:path extrusionOk="0" h="28" w="20">
                  <a:moveTo>
                    <a:pt x="7" y="21"/>
                  </a:moveTo>
                  <a:cubicBezTo>
                    <a:pt x="0" y="27"/>
                    <a:pt x="0" y="28"/>
                    <a:pt x="1" y="28"/>
                  </a:cubicBezTo>
                  <a:cubicBezTo>
                    <a:pt x="1" y="28"/>
                    <a:pt x="2" y="29"/>
                    <a:pt x="8" y="22"/>
                  </a:cubicBezTo>
                  <a:cubicBezTo>
                    <a:pt x="12" y="18"/>
                    <a:pt x="14" y="12"/>
                    <a:pt x="16" y="9"/>
                  </a:cubicBezTo>
                  <a:cubicBezTo>
                    <a:pt x="19" y="4"/>
                    <a:pt x="20" y="0"/>
                    <a:pt x="20" y="0"/>
                  </a:cubicBezTo>
                  <a:cubicBezTo>
                    <a:pt x="20" y="0"/>
                    <a:pt x="13" y="13"/>
                    <a:pt x="7" y="21"/>
                  </a:cubicBezTo>
                  <a:close/>
                </a:path>
              </a:pathLst>
            </a:custGeom>
            <a:solidFill>
              <a:srgbClr val="33251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9" name="Google Shape;469;p27"/>
            <p:cNvSpPr/>
            <p:nvPr/>
          </p:nvSpPr>
          <p:spPr>
            <a:xfrm>
              <a:off x="3982520" y="3600760"/>
              <a:ext cx="21240" cy="23040"/>
            </a:xfrm>
            <a:custGeom>
              <a:rect b="b" l="l" r="r" t="t"/>
              <a:pathLst>
                <a:path extrusionOk="0" h="64" w="59">
                  <a:moveTo>
                    <a:pt x="14" y="0"/>
                  </a:moveTo>
                  <a:cubicBezTo>
                    <a:pt x="9" y="10"/>
                    <a:pt x="4" y="23"/>
                    <a:pt x="0" y="34"/>
                  </a:cubicBezTo>
                  <a:cubicBezTo>
                    <a:pt x="7" y="46"/>
                    <a:pt x="18" y="56"/>
                    <a:pt x="27" y="64"/>
                  </a:cubicBezTo>
                  <a:cubicBezTo>
                    <a:pt x="38" y="60"/>
                    <a:pt x="50" y="56"/>
                    <a:pt x="59" y="48"/>
                  </a:cubicBezTo>
                  <a:cubicBezTo>
                    <a:pt x="57" y="36"/>
                    <a:pt x="56" y="23"/>
                    <a:pt x="52" y="10"/>
                  </a:cubicBezTo>
                  <a:cubicBezTo>
                    <a:pt x="40" y="6"/>
                    <a:pt x="26" y="3"/>
                    <a:pt x="1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0" name="Google Shape;470;p27"/>
            <p:cNvSpPr/>
            <p:nvPr/>
          </p:nvSpPr>
          <p:spPr>
            <a:xfrm>
              <a:off x="4009880" y="3577360"/>
              <a:ext cx="21240" cy="20520"/>
            </a:xfrm>
            <a:custGeom>
              <a:rect b="b" l="l" r="r" t="t"/>
              <a:pathLst>
                <a:path extrusionOk="0" h="57" w="59">
                  <a:moveTo>
                    <a:pt x="34" y="0"/>
                  </a:moveTo>
                  <a:cubicBezTo>
                    <a:pt x="23" y="3"/>
                    <a:pt x="10" y="6"/>
                    <a:pt x="0" y="10"/>
                  </a:cubicBezTo>
                  <a:cubicBezTo>
                    <a:pt x="1" y="21"/>
                    <a:pt x="2" y="32"/>
                    <a:pt x="3" y="44"/>
                  </a:cubicBezTo>
                  <a:cubicBezTo>
                    <a:pt x="14" y="49"/>
                    <a:pt x="30" y="53"/>
                    <a:pt x="42" y="57"/>
                  </a:cubicBezTo>
                  <a:cubicBezTo>
                    <a:pt x="48" y="49"/>
                    <a:pt x="55" y="38"/>
                    <a:pt x="59" y="30"/>
                  </a:cubicBezTo>
                  <a:cubicBezTo>
                    <a:pt x="53" y="20"/>
                    <a:pt x="43" y="8"/>
                    <a:pt x="3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1" name="Google Shape;471;p27"/>
            <p:cNvSpPr/>
            <p:nvPr/>
          </p:nvSpPr>
          <p:spPr>
            <a:xfrm>
              <a:off x="4017440" y="3613000"/>
              <a:ext cx="19080" cy="19440"/>
            </a:xfrm>
            <a:custGeom>
              <a:rect b="b" l="l" r="r" t="t"/>
              <a:pathLst>
                <a:path extrusionOk="0" h="54" w="53">
                  <a:moveTo>
                    <a:pt x="29" y="0"/>
                  </a:moveTo>
                  <a:cubicBezTo>
                    <a:pt x="23" y="7"/>
                    <a:pt x="5" y="20"/>
                    <a:pt x="0" y="28"/>
                  </a:cubicBezTo>
                  <a:cubicBezTo>
                    <a:pt x="1" y="39"/>
                    <a:pt x="5" y="51"/>
                    <a:pt x="6" y="54"/>
                  </a:cubicBezTo>
                  <a:cubicBezTo>
                    <a:pt x="17" y="54"/>
                    <a:pt x="34" y="50"/>
                    <a:pt x="47" y="45"/>
                  </a:cubicBezTo>
                  <a:cubicBezTo>
                    <a:pt x="49" y="37"/>
                    <a:pt x="55" y="20"/>
                    <a:pt x="53" y="11"/>
                  </a:cubicBezTo>
                  <a:cubicBezTo>
                    <a:pt x="45" y="5"/>
                    <a:pt x="39" y="3"/>
                    <a:pt x="2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2" name="Google Shape;472;p27"/>
            <p:cNvSpPr/>
            <p:nvPr/>
          </p:nvSpPr>
          <p:spPr>
            <a:xfrm>
              <a:off x="4482385" y="4103775"/>
              <a:ext cx="211680" cy="417240"/>
            </a:xfrm>
            <a:custGeom>
              <a:rect b="b" l="l" r="r" t="t"/>
              <a:pathLst>
                <a:path extrusionOk="0" h="1159" w="588">
                  <a:moveTo>
                    <a:pt x="173" y="12"/>
                  </a:moveTo>
                  <a:cubicBezTo>
                    <a:pt x="173" y="12"/>
                    <a:pt x="180" y="43"/>
                    <a:pt x="171" y="47"/>
                  </a:cubicBezTo>
                  <a:cubicBezTo>
                    <a:pt x="162" y="51"/>
                    <a:pt x="89" y="72"/>
                    <a:pt x="84" y="83"/>
                  </a:cubicBezTo>
                  <a:cubicBezTo>
                    <a:pt x="81" y="95"/>
                    <a:pt x="5" y="367"/>
                    <a:pt x="5" y="367"/>
                  </a:cubicBezTo>
                  <a:lnTo>
                    <a:pt x="42" y="428"/>
                  </a:lnTo>
                  <a:cubicBezTo>
                    <a:pt x="42" y="428"/>
                    <a:pt x="128" y="250"/>
                    <a:pt x="138" y="178"/>
                  </a:cubicBezTo>
                  <a:cubicBezTo>
                    <a:pt x="138" y="178"/>
                    <a:pt x="220" y="432"/>
                    <a:pt x="217" y="462"/>
                  </a:cubicBezTo>
                  <a:cubicBezTo>
                    <a:pt x="213" y="491"/>
                    <a:pt x="47" y="542"/>
                    <a:pt x="7" y="641"/>
                  </a:cubicBezTo>
                  <a:cubicBezTo>
                    <a:pt x="-31" y="740"/>
                    <a:pt x="101" y="912"/>
                    <a:pt x="101" y="912"/>
                  </a:cubicBezTo>
                  <a:lnTo>
                    <a:pt x="171" y="857"/>
                  </a:lnTo>
                  <a:cubicBezTo>
                    <a:pt x="171" y="857"/>
                    <a:pt x="83" y="723"/>
                    <a:pt x="91" y="679"/>
                  </a:cubicBezTo>
                  <a:cubicBezTo>
                    <a:pt x="100" y="637"/>
                    <a:pt x="240" y="558"/>
                    <a:pt x="250" y="558"/>
                  </a:cubicBezTo>
                  <a:cubicBezTo>
                    <a:pt x="260" y="558"/>
                    <a:pt x="330" y="576"/>
                    <a:pt x="330" y="585"/>
                  </a:cubicBezTo>
                  <a:cubicBezTo>
                    <a:pt x="330" y="594"/>
                    <a:pt x="296" y="700"/>
                    <a:pt x="307" y="898"/>
                  </a:cubicBezTo>
                  <a:cubicBezTo>
                    <a:pt x="317" y="1095"/>
                    <a:pt x="337" y="1156"/>
                    <a:pt x="337" y="1156"/>
                  </a:cubicBezTo>
                  <a:lnTo>
                    <a:pt x="428" y="1159"/>
                  </a:lnTo>
                  <a:cubicBezTo>
                    <a:pt x="428" y="1159"/>
                    <a:pt x="408" y="920"/>
                    <a:pt x="413" y="778"/>
                  </a:cubicBezTo>
                  <a:cubicBezTo>
                    <a:pt x="417" y="637"/>
                    <a:pt x="464" y="577"/>
                    <a:pt x="458" y="548"/>
                  </a:cubicBezTo>
                  <a:cubicBezTo>
                    <a:pt x="452" y="520"/>
                    <a:pt x="340" y="123"/>
                    <a:pt x="340" y="123"/>
                  </a:cubicBezTo>
                  <a:cubicBezTo>
                    <a:pt x="340" y="123"/>
                    <a:pt x="443" y="151"/>
                    <a:pt x="472" y="232"/>
                  </a:cubicBezTo>
                  <a:cubicBezTo>
                    <a:pt x="501" y="312"/>
                    <a:pt x="517" y="474"/>
                    <a:pt x="517" y="474"/>
                  </a:cubicBezTo>
                  <a:lnTo>
                    <a:pt x="588" y="434"/>
                  </a:lnTo>
                  <a:cubicBezTo>
                    <a:pt x="588" y="434"/>
                    <a:pt x="575" y="281"/>
                    <a:pt x="547" y="204"/>
                  </a:cubicBezTo>
                  <a:cubicBezTo>
                    <a:pt x="519" y="127"/>
                    <a:pt x="371" y="2"/>
                    <a:pt x="311" y="7"/>
                  </a:cubicBezTo>
                  <a:cubicBezTo>
                    <a:pt x="251" y="12"/>
                    <a:pt x="227" y="16"/>
                    <a:pt x="221" y="4"/>
                  </a:cubicBezTo>
                  <a:cubicBezTo>
                    <a:pt x="217" y="-8"/>
                    <a:pt x="173" y="12"/>
                    <a:pt x="173" y="1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3" name="Google Shape;473;p27"/>
            <p:cNvSpPr/>
            <p:nvPr/>
          </p:nvSpPr>
          <p:spPr>
            <a:xfrm>
              <a:off x="4487425" y="4010895"/>
              <a:ext cx="94680" cy="104040"/>
            </a:xfrm>
            <a:custGeom>
              <a:rect b="b" l="l" r="r" t="t"/>
              <a:pathLst>
                <a:path extrusionOk="0" h="289" w="263">
                  <a:moveTo>
                    <a:pt x="20" y="201"/>
                  </a:moveTo>
                  <a:cubicBezTo>
                    <a:pt x="-21" y="130"/>
                    <a:pt x="2" y="54"/>
                    <a:pt x="63" y="18"/>
                  </a:cubicBezTo>
                  <a:cubicBezTo>
                    <a:pt x="125" y="-18"/>
                    <a:pt x="200" y="0"/>
                    <a:pt x="239" y="71"/>
                  </a:cubicBezTo>
                  <a:cubicBezTo>
                    <a:pt x="280" y="142"/>
                    <a:pt x="269" y="240"/>
                    <a:pt x="208" y="276"/>
                  </a:cubicBezTo>
                  <a:cubicBezTo>
                    <a:pt x="148" y="312"/>
                    <a:pt x="59" y="272"/>
                    <a:pt x="20" y="20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4" name="Google Shape;474;p27"/>
            <p:cNvSpPr/>
            <p:nvPr/>
          </p:nvSpPr>
          <p:spPr>
            <a:xfrm>
              <a:off x="4430905" y="4229775"/>
              <a:ext cx="83880" cy="86040"/>
            </a:xfrm>
            <a:custGeom>
              <a:rect b="b" l="l" r="r" t="t"/>
              <a:pathLst>
                <a:path extrusionOk="0" h="239" w="233">
                  <a:moveTo>
                    <a:pt x="0" y="119"/>
                  </a:moveTo>
                  <a:cubicBezTo>
                    <a:pt x="0" y="53"/>
                    <a:pt x="52" y="0"/>
                    <a:pt x="116" y="0"/>
                  </a:cubicBezTo>
                  <a:cubicBezTo>
                    <a:pt x="181" y="0"/>
                    <a:pt x="233" y="53"/>
                    <a:pt x="233" y="119"/>
                  </a:cubicBezTo>
                  <a:cubicBezTo>
                    <a:pt x="233" y="185"/>
                    <a:pt x="181" y="239"/>
                    <a:pt x="116" y="239"/>
                  </a:cubicBezTo>
                  <a:cubicBezTo>
                    <a:pt x="52" y="239"/>
                    <a:pt x="0" y="185"/>
                    <a:pt x="0" y="119"/>
                  </a:cubicBezTo>
                  <a:close/>
                </a:path>
              </a:pathLst>
            </a:custGeom>
            <a:solidFill>
              <a:schemeClr val="accent1"/>
            </a:solidFill>
            <a:ln>
              <a:noFill/>
            </a:ln>
          </p:spPr>
          <p:txBody>
            <a:bodyPr anchorCtr="1" anchor="ctr" bIns="41025" lIns="90000" spcFirstLastPara="1" rIns="90000" wrap="square" tIns="41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5" name="Google Shape;475;p27"/>
            <p:cNvSpPr/>
            <p:nvPr/>
          </p:nvSpPr>
          <p:spPr>
            <a:xfrm>
              <a:off x="4506865" y="4510935"/>
              <a:ext cx="200520" cy="43560"/>
            </a:xfrm>
            <a:custGeom>
              <a:rect b="b" l="l" r="r" t="t"/>
              <a:pathLst>
                <a:path extrusionOk="0" h="121" w="557">
                  <a:moveTo>
                    <a:pt x="557" y="121"/>
                  </a:moveTo>
                  <a:lnTo>
                    <a:pt x="0" y="121"/>
                  </a:lnTo>
                  <a:lnTo>
                    <a:pt x="0" y="0"/>
                  </a:lnTo>
                  <a:lnTo>
                    <a:pt x="557" y="0"/>
                  </a:lnTo>
                  <a:lnTo>
                    <a:pt x="557" y="121"/>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6" name="Google Shape;476;p27"/>
            <p:cNvSpPr/>
            <p:nvPr/>
          </p:nvSpPr>
          <p:spPr>
            <a:xfrm>
              <a:off x="4506865" y="4516335"/>
              <a:ext cx="200520" cy="38160"/>
            </a:xfrm>
            <a:custGeom>
              <a:rect b="b" l="l" r="r" t="t"/>
              <a:pathLst>
                <a:path extrusionOk="0" h="106" w="557">
                  <a:moveTo>
                    <a:pt x="557" y="106"/>
                  </a:moveTo>
                  <a:lnTo>
                    <a:pt x="0" y="106"/>
                  </a:lnTo>
                  <a:lnTo>
                    <a:pt x="0" y="0"/>
                  </a:lnTo>
                  <a:lnTo>
                    <a:pt x="557" y="0"/>
                  </a:lnTo>
                  <a:lnTo>
                    <a:pt x="557" y="106"/>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7" name="Google Shape;477;p27"/>
            <p:cNvSpPr/>
            <p:nvPr/>
          </p:nvSpPr>
          <p:spPr>
            <a:xfrm>
              <a:off x="4526665" y="4015935"/>
              <a:ext cx="29160" cy="20160"/>
            </a:xfrm>
            <a:custGeom>
              <a:rect b="b" l="l" r="r" t="t"/>
              <a:pathLst>
                <a:path extrusionOk="0" h="56" w="81">
                  <a:moveTo>
                    <a:pt x="80" y="47"/>
                  </a:moveTo>
                  <a:cubicBezTo>
                    <a:pt x="75" y="58"/>
                    <a:pt x="53" y="59"/>
                    <a:pt x="31" y="49"/>
                  </a:cubicBezTo>
                  <a:cubicBezTo>
                    <a:pt x="9" y="39"/>
                    <a:pt x="-5" y="22"/>
                    <a:pt x="1" y="10"/>
                  </a:cubicBezTo>
                  <a:cubicBezTo>
                    <a:pt x="5" y="-2"/>
                    <a:pt x="27" y="-3"/>
                    <a:pt x="50" y="7"/>
                  </a:cubicBezTo>
                  <a:cubicBezTo>
                    <a:pt x="72" y="18"/>
                    <a:pt x="85" y="36"/>
                    <a:pt x="80" y="4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8" name="Google Shape;478;p27"/>
            <p:cNvSpPr/>
            <p:nvPr/>
          </p:nvSpPr>
          <p:spPr>
            <a:xfrm>
              <a:off x="4467985" y="4234095"/>
              <a:ext cx="25560" cy="17640"/>
            </a:xfrm>
            <a:custGeom>
              <a:rect b="b" l="l" r="r" t="t"/>
              <a:pathLst>
                <a:path extrusionOk="0" h="49" w="71">
                  <a:moveTo>
                    <a:pt x="70" y="40"/>
                  </a:moveTo>
                  <a:cubicBezTo>
                    <a:pt x="66" y="51"/>
                    <a:pt x="47" y="52"/>
                    <a:pt x="28" y="42"/>
                  </a:cubicBezTo>
                  <a:cubicBezTo>
                    <a:pt x="9" y="34"/>
                    <a:pt x="-3" y="19"/>
                    <a:pt x="1" y="8"/>
                  </a:cubicBezTo>
                  <a:cubicBezTo>
                    <a:pt x="6" y="-2"/>
                    <a:pt x="25" y="-3"/>
                    <a:pt x="44" y="6"/>
                  </a:cubicBezTo>
                  <a:cubicBezTo>
                    <a:pt x="63" y="15"/>
                    <a:pt x="75" y="30"/>
                    <a:pt x="70" y="4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9" name="Google Shape;479;p27"/>
            <p:cNvSpPr/>
            <p:nvPr/>
          </p:nvSpPr>
          <p:spPr>
            <a:xfrm>
              <a:off x="4494625" y="4249935"/>
              <a:ext cx="8280" cy="8280"/>
            </a:xfrm>
            <a:custGeom>
              <a:rect b="b" l="l" r="r" t="t"/>
              <a:pathLst>
                <a:path extrusionOk="0" h="23" w="23">
                  <a:moveTo>
                    <a:pt x="23" y="16"/>
                  </a:moveTo>
                  <a:cubicBezTo>
                    <a:pt x="20" y="22"/>
                    <a:pt x="13" y="25"/>
                    <a:pt x="7" y="22"/>
                  </a:cubicBezTo>
                  <a:cubicBezTo>
                    <a:pt x="1" y="19"/>
                    <a:pt x="-2" y="12"/>
                    <a:pt x="1" y="7"/>
                  </a:cubicBezTo>
                  <a:cubicBezTo>
                    <a:pt x="4" y="0"/>
                    <a:pt x="10" y="-2"/>
                    <a:pt x="16" y="1"/>
                  </a:cubicBezTo>
                  <a:cubicBezTo>
                    <a:pt x="22" y="4"/>
                    <a:pt x="25" y="10"/>
                    <a:pt x="23" y="1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0" name="Google Shape;480;p27"/>
            <p:cNvSpPr/>
            <p:nvPr/>
          </p:nvSpPr>
          <p:spPr>
            <a:xfrm>
              <a:off x="4557265" y="4036095"/>
              <a:ext cx="9360" cy="8280"/>
            </a:xfrm>
            <a:custGeom>
              <a:rect b="b" l="l" r="r" t="t"/>
              <a:pathLst>
                <a:path extrusionOk="0" h="23" w="26">
                  <a:moveTo>
                    <a:pt x="25" y="17"/>
                  </a:moveTo>
                  <a:cubicBezTo>
                    <a:pt x="23" y="23"/>
                    <a:pt x="16" y="25"/>
                    <a:pt x="9" y="22"/>
                  </a:cubicBezTo>
                  <a:cubicBezTo>
                    <a:pt x="2" y="18"/>
                    <a:pt x="-1" y="12"/>
                    <a:pt x="1" y="6"/>
                  </a:cubicBezTo>
                  <a:cubicBezTo>
                    <a:pt x="4" y="0"/>
                    <a:pt x="11" y="-1"/>
                    <a:pt x="18" y="1"/>
                  </a:cubicBezTo>
                  <a:cubicBezTo>
                    <a:pt x="24" y="5"/>
                    <a:pt x="28" y="12"/>
                    <a:pt x="25" y="1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63"/>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000" name="Google Shape;1000;p63"/>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1" name="Google Shape;1001;p63"/>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2" name="Google Shape;1002;p63"/>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3" name="Google Shape;1003;p63"/>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4" name="Google Shape;1004;p63"/>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5" name="Google Shape;1005;p63"/>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6" name="Google Shape;1006;p63"/>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7" name="Google Shape;1007;p63"/>
          <p:cNvSpPr txBox="1"/>
          <p:nvPr>
            <p:ph type="title"/>
          </p:nvPr>
        </p:nvSpPr>
        <p:spPr>
          <a:xfrm>
            <a:off x="4150375" y="2193263"/>
            <a:ext cx="4158300" cy="13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endParaRPr>
              <a:solidFill>
                <a:schemeClr val="dk2"/>
              </a:solidFill>
              <a:latin typeface="Poppins"/>
              <a:ea typeface="Poppins"/>
              <a:cs typeface="Poppins"/>
              <a:sym typeface="Poppins"/>
            </a:endParaRPr>
          </a:p>
        </p:txBody>
      </p:sp>
      <p:sp>
        <p:nvSpPr>
          <p:cNvPr id="1008" name="Google Shape;1008;p63"/>
          <p:cNvSpPr txBox="1"/>
          <p:nvPr>
            <p:ph idx="2" type="title"/>
          </p:nvPr>
        </p:nvSpPr>
        <p:spPr>
          <a:xfrm>
            <a:off x="4150375" y="1659113"/>
            <a:ext cx="1696500" cy="9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1009" name="Google Shape;1009;p63"/>
          <p:cNvGrpSpPr/>
          <p:nvPr/>
        </p:nvGrpSpPr>
        <p:grpSpPr>
          <a:xfrm>
            <a:off x="1230948" y="2101347"/>
            <a:ext cx="2648652" cy="2040252"/>
            <a:chOff x="1230948" y="2101347"/>
            <a:chExt cx="2648652" cy="2040252"/>
          </a:xfrm>
        </p:grpSpPr>
        <p:sp>
          <p:nvSpPr>
            <p:cNvPr id="1010" name="Google Shape;1010;p63"/>
            <p:cNvSpPr/>
            <p:nvPr/>
          </p:nvSpPr>
          <p:spPr>
            <a:xfrm>
              <a:off x="2571033" y="3371695"/>
              <a:ext cx="1308562" cy="134676"/>
            </a:xfrm>
            <a:custGeom>
              <a:rect b="b" l="l" r="r" t="t"/>
              <a:pathLst>
                <a:path extrusionOk="0" h="282" w="2740">
                  <a:moveTo>
                    <a:pt x="2740" y="282"/>
                  </a:moveTo>
                  <a:lnTo>
                    <a:pt x="0" y="282"/>
                  </a:lnTo>
                  <a:lnTo>
                    <a:pt x="0" y="0"/>
                  </a:lnTo>
                  <a:lnTo>
                    <a:pt x="2740" y="0"/>
                  </a:lnTo>
                  <a:lnTo>
                    <a:pt x="2740" y="282"/>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1" name="Google Shape;1011;p63"/>
            <p:cNvSpPr/>
            <p:nvPr/>
          </p:nvSpPr>
          <p:spPr>
            <a:xfrm>
              <a:off x="2664650" y="3506375"/>
              <a:ext cx="1214951" cy="635224"/>
            </a:xfrm>
            <a:custGeom>
              <a:rect b="b" l="l" r="r" t="t"/>
              <a:pathLst>
                <a:path extrusionOk="0" h="1428" w="2544">
                  <a:moveTo>
                    <a:pt x="2544" y="0"/>
                  </a:moveTo>
                  <a:lnTo>
                    <a:pt x="0" y="0"/>
                  </a:lnTo>
                  <a:lnTo>
                    <a:pt x="0" y="1428"/>
                  </a:lnTo>
                  <a:lnTo>
                    <a:pt x="2544" y="1428"/>
                  </a:lnTo>
                  <a:lnTo>
                    <a:pt x="2544"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2" name="Google Shape;1012;p63"/>
            <p:cNvSpPr/>
            <p:nvPr/>
          </p:nvSpPr>
          <p:spPr>
            <a:xfrm>
              <a:off x="3232480" y="3142936"/>
              <a:ext cx="97426" cy="228758"/>
            </a:xfrm>
            <a:custGeom>
              <a:rect b="b" l="l" r="r" t="t"/>
              <a:pathLst>
                <a:path extrusionOk="0" h="479" w="204">
                  <a:moveTo>
                    <a:pt x="108" y="479"/>
                  </a:moveTo>
                  <a:lnTo>
                    <a:pt x="0" y="0"/>
                  </a:lnTo>
                  <a:lnTo>
                    <a:pt x="95" y="0"/>
                  </a:lnTo>
                  <a:lnTo>
                    <a:pt x="204" y="479"/>
                  </a:lnTo>
                  <a:lnTo>
                    <a:pt x="108" y="479"/>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3" name="Google Shape;1013;p63"/>
            <p:cNvSpPr/>
            <p:nvPr/>
          </p:nvSpPr>
          <p:spPr>
            <a:xfrm>
              <a:off x="2954529" y="3022588"/>
              <a:ext cx="351497" cy="349107"/>
            </a:xfrm>
            <a:custGeom>
              <a:rect b="b" l="l" r="r" t="t"/>
              <a:pathLst>
                <a:path extrusionOk="0" h="731" w="736">
                  <a:moveTo>
                    <a:pt x="547" y="731"/>
                  </a:moveTo>
                  <a:lnTo>
                    <a:pt x="14" y="731"/>
                  </a:lnTo>
                  <a:cubicBezTo>
                    <a:pt x="5" y="731"/>
                    <a:pt x="-3" y="722"/>
                    <a:pt x="0" y="713"/>
                  </a:cubicBezTo>
                  <a:lnTo>
                    <a:pt x="175" y="11"/>
                  </a:lnTo>
                  <a:cubicBezTo>
                    <a:pt x="177" y="5"/>
                    <a:pt x="182" y="0"/>
                    <a:pt x="189" y="0"/>
                  </a:cubicBezTo>
                  <a:lnTo>
                    <a:pt x="721" y="0"/>
                  </a:lnTo>
                  <a:cubicBezTo>
                    <a:pt x="731" y="0"/>
                    <a:pt x="738" y="9"/>
                    <a:pt x="736" y="18"/>
                  </a:cubicBezTo>
                  <a:lnTo>
                    <a:pt x="561" y="719"/>
                  </a:lnTo>
                  <a:cubicBezTo>
                    <a:pt x="559" y="727"/>
                    <a:pt x="553" y="731"/>
                    <a:pt x="547" y="73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4" name="Google Shape;1014;p63"/>
            <p:cNvSpPr/>
            <p:nvPr/>
          </p:nvSpPr>
          <p:spPr>
            <a:xfrm>
              <a:off x="3010406" y="3070345"/>
              <a:ext cx="239744" cy="253592"/>
            </a:xfrm>
            <a:custGeom>
              <a:rect b="b" l="l" r="r" t="t"/>
              <a:pathLst>
                <a:path extrusionOk="0" h="531" w="502">
                  <a:moveTo>
                    <a:pt x="358" y="531"/>
                  </a:moveTo>
                  <a:lnTo>
                    <a:pt x="21" y="531"/>
                  </a:lnTo>
                  <a:cubicBezTo>
                    <a:pt x="8" y="531"/>
                    <a:pt x="-3" y="518"/>
                    <a:pt x="0" y="505"/>
                  </a:cubicBezTo>
                  <a:lnTo>
                    <a:pt x="123" y="16"/>
                  </a:lnTo>
                  <a:cubicBezTo>
                    <a:pt x="124" y="7"/>
                    <a:pt x="134" y="0"/>
                    <a:pt x="143" y="0"/>
                  </a:cubicBezTo>
                  <a:lnTo>
                    <a:pt x="480" y="0"/>
                  </a:lnTo>
                  <a:cubicBezTo>
                    <a:pt x="494" y="0"/>
                    <a:pt x="505" y="12"/>
                    <a:pt x="501" y="26"/>
                  </a:cubicBezTo>
                  <a:lnTo>
                    <a:pt x="380" y="515"/>
                  </a:lnTo>
                  <a:cubicBezTo>
                    <a:pt x="377" y="524"/>
                    <a:pt x="368" y="531"/>
                    <a:pt x="358" y="53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5" name="Google Shape;1015;p63"/>
            <p:cNvSpPr/>
            <p:nvPr/>
          </p:nvSpPr>
          <p:spPr>
            <a:xfrm>
              <a:off x="3102101" y="3128132"/>
              <a:ext cx="73547" cy="69248"/>
            </a:xfrm>
            <a:custGeom>
              <a:rect b="b" l="l" r="r" t="t"/>
              <a:pathLst>
                <a:path extrusionOk="0" h="145" w="154">
                  <a:moveTo>
                    <a:pt x="151" y="72"/>
                  </a:moveTo>
                  <a:cubicBezTo>
                    <a:pt x="142" y="112"/>
                    <a:pt x="100" y="145"/>
                    <a:pt x="59" y="145"/>
                  </a:cubicBezTo>
                  <a:cubicBezTo>
                    <a:pt x="18" y="145"/>
                    <a:pt x="-8" y="112"/>
                    <a:pt x="2" y="72"/>
                  </a:cubicBezTo>
                  <a:cubicBezTo>
                    <a:pt x="12" y="32"/>
                    <a:pt x="54" y="0"/>
                    <a:pt x="95" y="0"/>
                  </a:cubicBezTo>
                  <a:cubicBezTo>
                    <a:pt x="137" y="0"/>
                    <a:pt x="162" y="32"/>
                    <a:pt x="151" y="72"/>
                  </a:cubicBezTo>
                  <a:close/>
                </a:path>
              </a:pathLst>
            </a:custGeom>
            <a:solidFill>
              <a:schemeClr val="dk1"/>
            </a:solidFill>
            <a:ln>
              <a:noFill/>
            </a:ln>
          </p:spPr>
          <p:txBody>
            <a:bodyPr anchorCtr="1" anchor="ctr" bIns="7200" lIns="90000" spcFirstLastPara="1" rIns="90000" wrap="square" tIns="7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6" name="Google Shape;1016;p63"/>
            <p:cNvSpPr/>
            <p:nvPr/>
          </p:nvSpPr>
          <p:spPr>
            <a:xfrm>
              <a:off x="3017569" y="3212662"/>
              <a:ext cx="172405" cy="111275"/>
            </a:xfrm>
            <a:custGeom>
              <a:rect b="b" l="l" r="r" t="t"/>
              <a:pathLst>
                <a:path extrusionOk="0" h="233" w="361">
                  <a:moveTo>
                    <a:pt x="227" y="0"/>
                  </a:moveTo>
                  <a:lnTo>
                    <a:pt x="227" y="0"/>
                  </a:lnTo>
                  <a:cubicBezTo>
                    <a:pt x="134" y="0"/>
                    <a:pt x="40" y="74"/>
                    <a:pt x="17" y="164"/>
                  </a:cubicBezTo>
                  <a:lnTo>
                    <a:pt x="0" y="233"/>
                  </a:lnTo>
                  <a:lnTo>
                    <a:pt x="340" y="233"/>
                  </a:lnTo>
                  <a:lnTo>
                    <a:pt x="356" y="164"/>
                  </a:lnTo>
                  <a:cubicBezTo>
                    <a:pt x="378" y="74"/>
                    <a:pt x="321" y="0"/>
                    <a:pt x="227" y="0"/>
                  </a:cubicBezTo>
                  <a:close/>
                </a:path>
              </a:pathLst>
            </a:custGeom>
            <a:solidFill>
              <a:schemeClr val="dk1"/>
            </a:solidFill>
            <a:ln>
              <a:noFill/>
            </a:ln>
          </p:spPr>
          <p:txBody>
            <a:bodyPr anchorCtr="1" anchor="ctr" bIns="38875" lIns="90000" spcFirstLastPara="1" rIns="90000" wrap="square" tIns="38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7" name="Google Shape;1017;p63"/>
            <p:cNvSpPr/>
            <p:nvPr/>
          </p:nvSpPr>
          <p:spPr>
            <a:xfrm>
              <a:off x="3491327" y="3128132"/>
              <a:ext cx="267921" cy="65428"/>
            </a:xfrm>
            <a:custGeom>
              <a:rect b="b" l="l" r="r" t="t"/>
              <a:pathLst>
                <a:path extrusionOk="0" h="137" w="561">
                  <a:moveTo>
                    <a:pt x="524" y="137"/>
                  </a:moveTo>
                  <a:lnTo>
                    <a:pt x="38" y="137"/>
                  </a:lnTo>
                  <a:cubicBezTo>
                    <a:pt x="25" y="137"/>
                    <a:pt x="13" y="127"/>
                    <a:pt x="11" y="113"/>
                  </a:cubicBezTo>
                  <a:lnTo>
                    <a:pt x="1" y="29"/>
                  </a:lnTo>
                  <a:cubicBezTo>
                    <a:pt x="-1" y="14"/>
                    <a:pt x="12" y="0"/>
                    <a:pt x="27" y="0"/>
                  </a:cubicBezTo>
                  <a:lnTo>
                    <a:pt x="534" y="0"/>
                  </a:lnTo>
                  <a:cubicBezTo>
                    <a:pt x="550" y="0"/>
                    <a:pt x="563" y="14"/>
                    <a:pt x="561" y="29"/>
                  </a:cubicBezTo>
                  <a:lnTo>
                    <a:pt x="551" y="113"/>
                  </a:lnTo>
                  <a:cubicBezTo>
                    <a:pt x="549" y="127"/>
                    <a:pt x="538" y="137"/>
                    <a:pt x="524" y="137"/>
                  </a:cubicBezTo>
                  <a:close/>
                </a:path>
              </a:pathLst>
            </a:custGeom>
            <a:solidFill>
              <a:schemeClr val="accent3"/>
            </a:solidFill>
            <a:ln>
              <a:noFill/>
            </a:ln>
          </p:spPr>
          <p:txBody>
            <a:bodyPr anchorCtr="1" anchor="ctr" bIns="4300" lIns="90000" spcFirstLastPara="1" rIns="90000" wrap="square" tIns="4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8" name="Google Shape;1018;p63"/>
            <p:cNvSpPr/>
            <p:nvPr/>
          </p:nvSpPr>
          <p:spPr>
            <a:xfrm>
              <a:off x="3518071" y="3193559"/>
              <a:ext cx="214432" cy="178135"/>
            </a:xfrm>
            <a:custGeom>
              <a:rect b="b" l="l" r="r" t="t"/>
              <a:pathLst>
                <a:path extrusionOk="0" h="373" w="449">
                  <a:moveTo>
                    <a:pt x="449" y="0"/>
                  </a:moveTo>
                  <a:lnTo>
                    <a:pt x="0" y="0"/>
                  </a:lnTo>
                  <a:lnTo>
                    <a:pt x="39" y="373"/>
                  </a:lnTo>
                  <a:lnTo>
                    <a:pt x="410" y="373"/>
                  </a:lnTo>
                  <a:lnTo>
                    <a:pt x="449"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9" name="Google Shape;1019;p63"/>
            <p:cNvSpPr/>
            <p:nvPr/>
          </p:nvSpPr>
          <p:spPr>
            <a:xfrm>
              <a:off x="3576336" y="2911790"/>
              <a:ext cx="139453" cy="215864"/>
            </a:xfrm>
            <a:custGeom>
              <a:rect b="b" l="l" r="r" t="t"/>
              <a:pathLst>
                <a:path extrusionOk="0" h="452" w="292">
                  <a:moveTo>
                    <a:pt x="292" y="141"/>
                  </a:moveTo>
                  <a:lnTo>
                    <a:pt x="292" y="452"/>
                  </a:lnTo>
                  <a:lnTo>
                    <a:pt x="0" y="452"/>
                  </a:lnTo>
                  <a:lnTo>
                    <a:pt x="0" y="141"/>
                  </a:lnTo>
                  <a:cubicBezTo>
                    <a:pt x="0" y="74"/>
                    <a:pt x="47" y="18"/>
                    <a:pt x="111" y="3"/>
                  </a:cubicBezTo>
                  <a:cubicBezTo>
                    <a:pt x="122" y="1"/>
                    <a:pt x="134" y="0"/>
                    <a:pt x="145" y="0"/>
                  </a:cubicBezTo>
                  <a:cubicBezTo>
                    <a:pt x="186" y="0"/>
                    <a:pt x="222" y="16"/>
                    <a:pt x="249" y="41"/>
                  </a:cubicBezTo>
                  <a:cubicBezTo>
                    <a:pt x="275" y="66"/>
                    <a:pt x="292" y="102"/>
                    <a:pt x="292" y="14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0" name="Google Shape;1020;p63"/>
            <p:cNvSpPr/>
            <p:nvPr/>
          </p:nvSpPr>
          <p:spPr>
            <a:xfrm>
              <a:off x="3535264" y="2956205"/>
              <a:ext cx="110320" cy="171449"/>
            </a:xfrm>
            <a:custGeom>
              <a:rect b="b" l="l" r="r" t="t"/>
              <a:pathLst>
                <a:path extrusionOk="0" h="359" w="231">
                  <a:moveTo>
                    <a:pt x="231" y="112"/>
                  </a:moveTo>
                  <a:lnTo>
                    <a:pt x="231" y="359"/>
                  </a:lnTo>
                  <a:lnTo>
                    <a:pt x="0" y="359"/>
                  </a:lnTo>
                  <a:lnTo>
                    <a:pt x="0" y="112"/>
                  </a:lnTo>
                  <a:cubicBezTo>
                    <a:pt x="0" y="59"/>
                    <a:pt x="38" y="15"/>
                    <a:pt x="89" y="4"/>
                  </a:cubicBezTo>
                  <a:cubicBezTo>
                    <a:pt x="97" y="1"/>
                    <a:pt x="106" y="0"/>
                    <a:pt x="115" y="0"/>
                  </a:cubicBezTo>
                  <a:cubicBezTo>
                    <a:pt x="148" y="0"/>
                    <a:pt x="177" y="13"/>
                    <a:pt x="198" y="33"/>
                  </a:cubicBezTo>
                  <a:cubicBezTo>
                    <a:pt x="218" y="53"/>
                    <a:pt x="231" y="82"/>
                    <a:pt x="231" y="112"/>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1" name="Google Shape;1021;p63"/>
            <p:cNvSpPr/>
            <p:nvPr/>
          </p:nvSpPr>
          <p:spPr>
            <a:xfrm>
              <a:off x="2805524" y="2332015"/>
              <a:ext cx="153780" cy="178135"/>
            </a:xfrm>
            <a:custGeom>
              <a:rect b="b" l="l" r="r" t="t"/>
              <a:pathLst>
                <a:path extrusionOk="0" h="373" w="322">
                  <a:moveTo>
                    <a:pt x="322" y="95"/>
                  </a:moveTo>
                  <a:cubicBezTo>
                    <a:pt x="322" y="95"/>
                    <a:pt x="272" y="282"/>
                    <a:pt x="172" y="373"/>
                  </a:cubicBezTo>
                  <a:cubicBezTo>
                    <a:pt x="172" y="373"/>
                    <a:pt x="17" y="282"/>
                    <a:pt x="15" y="276"/>
                  </a:cubicBezTo>
                  <a:cubicBezTo>
                    <a:pt x="14" y="271"/>
                    <a:pt x="0" y="69"/>
                    <a:pt x="0" y="62"/>
                  </a:cubicBezTo>
                  <a:cubicBezTo>
                    <a:pt x="0" y="54"/>
                    <a:pt x="98" y="0"/>
                    <a:pt x="103" y="0"/>
                  </a:cubicBezTo>
                  <a:cubicBezTo>
                    <a:pt x="108" y="0"/>
                    <a:pt x="322" y="95"/>
                    <a:pt x="322" y="95"/>
                  </a:cubicBezTo>
                  <a:close/>
                </a:path>
              </a:pathLst>
            </a:custGeom>
            <a:solidFill>
              <a:srgbClr val="66000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2" name="Google Shape;1022;p63"/>
            <p:cNvSpPr/>
            <p:nvPr/>
          </p:nvSpPr>
          <p:spPr>
            <a:xfrm>
              <a:off x="2751558" y="2300495"/>
              <a:ext cx="240699" cy="171927"/>
            </a:xfrm>
            <a:custGeom>
              <a:rect b="b" l="l" r="r" t="t"/>
              <a:pathLst>
                <a:path extrusionOk="0" h="360" w="504">
                  <a:moveTo>
                    <a:pt x="432" y="360"/>
                  </a:moveTo>
                  <a:lnTo>
                    <a:pt x="0" y="124"/>
                  </a:lnTo>
                  <a:lnTo>
                    <a:pt x="73" y="0"/>
                  </a:lnTo>
                  <a:lnTo>
                    <a:pt x="504" y="236"/>
                  </a:lnTo>
                  <a:lnTo>
                    <a:pt x="432" y="36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3" name="Google Shape;1023;p63"/>
            <p:cNvSpPr/>
            <p:nvPr/>
          </p:nvSpPr>
          <p:spPr>
            <a:xfrm>
              <a:off x="2642193" y="2207368"/>
              <a:ext cx="174793" cy="202014"/>
            </a:xfrm>
            <a:custGeom>
              <a:rect b="b" l="l" r="r" t="t"/>
              <a:pathLst>
                <a:path extrusionOk="0" h="423" w="366">
                  <a:moveTo>
                    <a:pt x="54" y="389"/>
                  </a:moveTo>
                  <a:lnTo>
                    <a:pt x="92" y="410"/>
                  </a:lnTo>
                  <a:cubicBezTo>
                    <a:pt x="144" y="438"/>
                    <a:pt x="210" y="420"/>
                    <a:pt x="239" y="370"/>
                  </a:cubicBezTo>
                  <a:lnTo>
                    <a:pt x="352" y="176"/>
                  </a:lnTo>
                  <a:cubicBezTo>
                    <a:pt x="382" y="126"/>
                    <a:pt x="363" y="62"/>
                    <a:pt x="311" y="34"/>
                  </a:cubicBezTo>
                  <a:lnTo>
                    <a:pt x="274" y="14"/>
                  </a:lnTo>
                  <a:cubicBezTo>
                    <a:pt x="222" y="-15"/>
                    <a:pt x="156" y="3"/>
                    <a:pt x="127" y="53"/>
                  </a:cubicBezTo>
                  <a:lnTo>
                    <a:pt x="13" y="247"/>
                  </a:lnTo>
                  <a:cubicBezTo>
                    <a:pt x="-16" y="297"/>
                    <a:pt x="3" y="360"/>
                    <a:pt x="54" y="3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4" name="Google Shape;1024;p63"/>
            <p:cNvSpPr/>
            <p:nvPr/>
          </p:nvSpPr>
          <p:spPr>
            <a:xfrm>
              <a:off x="2923964" y="2361625"/>
              <a:ext cx="175271" cy="202014"/>
            </a:xfrm>
            <a:custGeom>
              <a:rect b="b" l="l" r="r" t="t"/>
              <a:pathLst>
                <a:path extrusionOk="0" h="423" w="367">
                  <a:moveTo>
                    <a:pt x="55" y="389"/>
                  </a:moveTo>
                  <a:lnTo>
                    <a:pt x="93" y="410"/>
                  </a:lnTo>
                  <a:cubicBezTo>
                    <a:pt x="144" y="438"/>
                    <a:pt x="210" y="421"/>
                    <a:pt x="240" y="370"/>
                  </a:cubicBezTo>
                  <a:lnTo>
                    <a:pt x="353" y="176"/>
                  </a:lnTo>
                  <a:cubicBezTo>
                    <a:pt x="382" y="126"/>
                    <a:pt x="364" y="62"/>
                    <a:pt x="312" y="35"/>
                  </a:cubicBezTo>
                  <a:lnTo>
                    <a:pt x="274" y="14"/>
                  </a:lnTo>
                  <a:cubicBezTo>
                    <a:pt x="222" y="-15"/>
                    <a:pt x="157" y="3"/>
                    <a:pt x="127" y="53"/>
                  </a:cubicBezTo>
                  <a:lnTo>
                    <a:pt x="14" y="247"/>
                  </a:lnTo>
                  <a:cubicBezTo>
                    <a:pt x="-16" y="297"/>
                    <a:pt x="3" y="361"/>
                    <a:pt x="55" y="3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5" name="Google Shape;1025;p63"/>
            <p:cNvSpPr/>
            <p:nvPr/>
          </p:nvSpPr>
          <p:spPr>
            <a:xfrm>
              <a:off x="2787376" y="2279960"/>
              <a:ext cx="186733" cy="156167"/>
            </a:xfrm>
            <a:custGeom>
              <a:rect b="b" l="l" r="r" t="t"/>
              <a:pathLst>
                <a:path extrusionOk="0" h="327" w="391">
                  <a:moveTo>
                    <a:pt x="6" y="145"/>
                  </a:moveTo>
                  <a:cubicBezTo>
                    <a:pt x="6" y="145"/>
                    <a:pt x="68" y="8"/>
                    <a:pt x="110" y="1"/>
                  </a:cubicBezTo>
                  <a:cubicBezTo>
                    <a:pt x="151" y="-7"/>
                    <a:pt x="153" y="64"/>
                    <a:pt x="153" y="64"/>
                  </a:cubicBezTo>
                  <a:cubicBezTo>
                    <a:pt x="153" y="64"/>
                    <a:pt x="201" y="35"/>
                    <a:pt x="234" y="56"/>
                  </a:cubicBezTo>
                  <a:cubicBezTo>
                    <a:pt x="267" y="77"/>
                    <a:pt x="373" y="137"/>
                    <a:pt x="388" y="163"/>
                  </a:cubicBezTo>
                  <a:cubicBezTo>
                    <a:pt x="403" y="190"/>
                    <a:pt x="357" y="298"/>
                    <a:pt x="321" y="323"/>
                  </a:cubicBezTo>
                  <a:cubicBezTo>
                    <a:pt x="286" y="348"/>
                    <a:pt x="172" y="246"/>
                    <a:pt x="142" y="223"/>
                  </a:cubicBezTo>
                  <a:cubicBezTo>
                    <a:pt x="111" y="200"/>
                    <a:pt x="86" y="176"/>
                    <a:pt x="86" y="176"/>
                  </a:cubicBezTo>
                  <a:cubicBezTo>
                    <a:pt x="86" y="176"/>
                    <a:pt x="-25" y="228"/>
                    <a:pt x="6" y="145"/>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6" name="Google Shape;1026;p63"/>
            <p:cNvSpPr/>
            <p:nvPr/>
          </p:nvSpPr>
          <p:spPr>
            <a:xfrm>
              <a:off x="2113513" y="2331060"/>
              <a:ext cx="774153" cy="726869"/>
            </a:xfrm>
            <a:custGeom>
              <a:rect b="b" l="l" r="r" t="t"/>
              <a:pathLst>
                <a:path extrusionOk="0" h="1522" w="1621">
                  <a:moveTo>
                    <a:pt x="0" y="1076"/>
                  </a:moveTo>
                  <a:lnTo>
                    <a:pt x="784" y="1202"/>
                  </a:lnTo>
                  <a:lnTo>
                    <a:pt x="1306" y="375"/>
                  </a:lnTo>
                  <a:cubicBezTo>
                    <a:pt x="1306" y="375"/>
                    <a:pt x="1281" y="176"/>
                    <a:pt x="1282" y="169"/>
                  </a:cubicBezTo>
                  <a:cubicBezTo>
                    <a:pt x="1283" y="161"/>
                    <a:pt x="1399" y="13"/>
                    <a:pt x="1420" y="2"/>
                  </a:cubicBezTo>
                  <a:cubicBezTo>
                    <a:pt x="1440" y="-10"/>
                    <a:pt x="1590" y="50"/>
                    <a:pt x="1606" y="66"/>
                  </a:cubicBezTo>
                  <a:cubicBezTo>
                    <a:pt x="1624" y="82"/>
                    <a:pt x="1597" y="115"/>
                    <a:pt x="1508" y="104"/>
                  </a:cubicBezTo>
                  <a:lnTo>
                    <a:pt x="1490" y="149"/>
                  </a:lnTo>
                  <a:cubicBezTo>
                    <a:pt x="1490" y="149"/>
                    <a:pt x="1531" y="201"/>
                    <a:pt x="1536" y="235"/>
                  </a:cubicBezTo>
                  <a:cubicBezTo>
                    <a:pt x="1541" y="269"/>
                    <a:pt x="1526" y="303"/>
                    <a:pt x="1526" y="303"/>
                  </a:cubicBezTo>
                  <a:lnTo>
                    <a:pt x="1621" y="375"/>
                  </a:lnTo>
                  <a:lnTo>
                    <a:pt x="1514" y="453"/>
                  </a:lnTo>
                  <a:cubicBezTo>
                    <a:pt x="1514" y="453"/>
                    <a:pt x="1231" y="1234"/>
                    <a:pt x="1095" y="1496"/>
                  </a:cubicBezTo>
                  <a:cubicBezTo>
                    <a:pt x="1095" y="1496"/>
                    <a:pt x="666" y="1555"/>
                    <a:pt x="111" y="1496"/>
                  </a:cubicBezTo>
                  <a:lnTo>
                    <a:pt x="0" y="1076"/>
                  </a:ln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7" name="Google Shape;1027;p63"/>
            <p:cNvSpPr/>
            <p:nvPr/>
          </p:nvSpPr>
          <p:spPr>
            <a:xfrm>
              <a:off x="2113991" y="2844930"/>
              <a:ext cx="145661" cy="208700"/>
            </a:xfrm>
            <a:custGeom>
              <a:rect b="b" l="l" r="r" t="t"/>
              <a:pathLst>
                <a:path extrusionOk="0" h="437" w="305">
                  <a:moveTo>
                    <a:pt x="0" y="5"/>
                  </a:moveTo>
                  <a:lnTo>
                    <a:pt x="110" y="420"/>
                  </a:lnTo>
                  <a:cubicBezTo>
                    <a:pt x="177" y="427"/>
                    <a:pt x="242" y="432"/>
                    <a:pt x="305" y="437"/>
                  </a:cubicBezTo>
                  <a:cubicBezTo>
                    <a:pt x="269" y="231"/>
                    <a:pt x="180" y="114"/>
                    <a:pt x="106" y="49"/>
                  </a:cubicBezTo>
                  <a:cubicBezTo>
                    <a:pt x="77" y="23"/>
                    <a:pt x="39" y="6"/>
                    <a:pt x="0" y="0"/>
                  </a:cubicBezTo>
                  <a:lnTo>
                    <a:pt x="0" y="5"/>
                  </a:lnTo>
                  <a:close/>
                </a:path>
              </a:pathLst>
            </a:custGeom>
            <a:solidFill>
              <a:srgbClr val="66000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8" name="Google Shape;1028;p63"/>
            <p:cNvSpPr/>
            <p:nvPr/>
          </p:nvSpPr>
          <p:spPr>
            <a:xfrm>
              <a:off x="1627816" y="2567459"/>
              <a:ext cx="561154" cy="956583"/>
            </a:xfrm>
            <a:custGeom>
              <a:rect b="b" l="l" r="r" t="t"/>
              <a:pathLst>
                <a:path extrusionOk="0" h="2003" w="1175">
                  <a:moveTo>
                    <a:pt x="1172" y="1076"/>
                  </a:moveTo>
                  <a:cubicBezTo>
                    <a:pt x="1147" y="1221"/>
                    <a:pt x="998" y="1436"/>
                    <a:pt x="1023" y="1580"/>
                  </a:cubicBezTo>
                  <a:cubicBezTo>
                    <a:pt x="1049" y="1724"/>
                    <a:pt x="1100" y="2003"/>
                    <a:pt x="1100" y="2003"/>
                  </a:cubicBezTo>
                  <a:lnTo>
                    <a:pt x="333" y="2003"/>
                  </a:lnTo>
                  <a:cubicBezTo>
                    <a:pt x="333" y="2003"/>
                    <a:pt x="358" y="1816"/>
                    <a:pt x="307" y="1675"/>
                  </a:cubicBezTo>
                  <a:cubicBezTo>
                    <a:pt x="257" y="1534"/>
                    <a:pt x="38" y="1253"/>
                    <a:pt x="5" y="1063"/>
                  </a:cubicBezTo>
                  <a:cubicBezTo>
                    <a:pt x="-28" y="872"/>
                    <a:pt x="107" y="520"/>
                    <a:pt x="107" y="520"/>
                  </a:cubicBezTo>
                  <a:lnTo>
                    <a:pt x="540" y="478"/>
                  </a:lnTo>
                  <a:lnTo>
                    <a:pt x="620" y="0"/>
                  </a:lnTo>
                  <a:lnTo>
                    <a:pt x="877" y="225"/>
                  </a:lnTo>
                  <a:lnTo>
                    <a:pt x="851" y="531"/>
                  </a:lnTo>
                  <a:lnTo>
                    <a:pt x="1017" y="581"/>
                  </a:lnTo>
                  <a:cubicBezTo>
                    <a:pt x="1017" y="581"/>
                    <a:pt x="1198" y="933"/>
                    <a:pt x="1172" y="1076"/>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9" name="Google Shape;1029;p63"/>
            <p:cNvSpPr/>
            <p:nvPr/>
          </p:nvSpPr>
          <p:spPr>
            <a:xfrm>
              <a:off x="1627816" y="2972920"/>
              <a:ext cx="96471" cy="223028"/>
            </a:xfrm>
            <a:custGeom>
              <a:rect b="b" l="l" r="r" t="t"/>
              <a:pathLst>
                <a:path extrusionOk="0" h="467" w="202">
                  <a:moveTo>
                    <a:pt x="0" y="157"/>
                  </a:moveTo>
                  <a:cubicBezTo>
                    <a:pt x="1" y="177"/>
                    <a:pt x="3" y="196"/>
                    <a:pt x="5" y="214"/>
                  </a:cubicBezTo>
                  <a:cubicBezTo>
                    <a:pt x="18" y="288"/>
                    <a:pt x="60" y="378"/>
                    <a:pt x="109" y="467"/>
                  </a:cubicBezTo>
                  <a:lnTo>
                    <a:pt x="202" y="402"/>
                  </a:lnTo>
                  <a:cubicBezTo>
                    <a:pt x="159" y="299"/>
                    <a:pt x="124" y="0"/>
                    <a:pt x="124" y="0"/>
                  </a:cubicBezTo>
                  <a:lnTo>
                    <a:pt x="0" y="157"/>
                  </a:lnTo>
                  <a:close/>
                </a:path>
              </a:pathLst>
            </a:custGeom>
            <a:solidFill>
              <a:srgbClr val="66000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0" name="Google Shape;1030;p63"/>
            <p:cNvSpPr/>
            <p:nvPr/>
          </p:nvSpPr>
          <p:spPr>
            <a:xfrm>
              <a:off x="1951614" y="2962891"/>
              <a:ext cx="66383" cy="95515"/>
            </a:xfrm>
            <a:custGeom>
              <a:rect b="b" l="l" r="r" t="t"/>
              <a:pathLst>
                <a:path extrusionOk="0" h="200" w="139">
                  <a:moveTo>
                    <a:pt x="139" y="200"/>
                  </a:moveTo>
                  <a:cubicBezTo>
                    <a:pt x="123" y="114"/>
                    <a:pt x="63" y="43"/>
                    <a:pt x="22" y="4"/>
                  </a:cubicBezTo>
                  <a:cubicBezTo>
                    <a:pt x="13" y="-6"/>
                    <a:pt x="-4" y="4"/>
                    <a:pt x="1" y="17"/>
                  </a:cubicBezTo>
                  <a:lnTo>
                    <a:pt x="59" y="190"/>
                  </a:lnTo>
                  <a:lnTo>
                    <a:pt x="139" y="200"/>
                  </a:lnTo>
                  <a:close/>
                </a:path>
              </a:pathLst>
            </a:custGeom>
            <a:solidFill>
              <a:srgbClr val="660000"/>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1" name="Google Shape;1031;p63"/>
            <p:cNvSpPr/>
            <p:nvPr/>
          </p:nvSpPr>
          <p:spPr>
            <a:xfrm>
              <a:off x="1913408" y="2567459"/>
              <a:ext cx="133244" cy="189597"/>
            </a:xfrm>
            <a:custGeom>
              <a:rect b="b" l="l" r="r" t="t"/>
              <a:pathLst>
                <a:path extrusionOk="0" h="397" w="279">
                  <a:moveTo>
                    <a:pt x="4" y="109"/>
                  </a:moveTo>
                  <a:cubicBezTo>
                    <a:pt x="-12" y="201"/>
                    <a:pt x="22" y="297"/>
                    <a:pt x="99" y="353"/>
                  </a:cubicBezTo>
                  <a:cubicBezTo>
                    <a:pt x="119" y="369"/>
                    <a:pt x="140" y="379"/>
                    <a:pt x="163" y="387"/>
                  </a:cubicBezTo>
                  <a:cubicBezTo>
                    <a:pt x="200" y="397"/>
                    <a:pt x="234" y="400"/>
                    <a:pt x="265" y="394"/>
                  </a:cubicBezTo>
                  <a:lnTo>
                    <a:pt x="279" y="225"/>
                  </a:lnTo>
                  <a:lnTo>
                    <a:pt x="22" y="0"/>
                  </a:lnTo>
                  <a:lnTo>
                    <a:pt x="4" y="109"/>
                  </a:lnTo>
                  <a:close/>
                </a:path>
              </a:pathLst>
            </a:custGeom>
            <a:solidFill>
              <a:srgbClr val="66000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2" name="Google Shape;1032;p63"/>
            <p:cNvSpPr/>
            <p:nvPr/>
          </p:nvSpPr>
          <p:spPr>
            <a:xfrm>
              <a:off x="1552836" y="2789054"/>
              <a:ext cx="947036" cy="1320017"/>
            </a:xfrm>
            <a:custGeom>
              <a:rect b="b" l="l" r="r" t="t"/>
              <a:pathLst>
                <a:path extrusionOk="0" h="2764" w="1983">
                  <a:moveTo>
                    <a:pt x="1231" y="2764"/>
                  </a:moveTo>
                  <a:lnTo>
                    <a:pt x="1962" y="2764"/>
                  </a:lnTo>
                  <a:cubicBezTo>
                    <a:pt x="1975" y="2764"/>
                    <a:pt x="1985" y="2752"/>
                    <a:pt x="1983" y="2739"/>
                  </a:cubicBezTo>
                  <a:cubicBezTo>
                    <a:pt x="1747" y="1743"/>
                    <a:pt x="1253" y="1268"/>
                    <a:pt x="1239" y="1114"/>
                  </a:cubicBezTo>
                  <a:cubicBezTo>
                    <a:pt x="1225" y="959"/>
                    <a:pt x="1250" y="912"/>
                    <a:pt x="1293" y="810"/>
                  </a:cubicBezTo>
                  <a:cubicBezTo>
                    <a:pt x="1337" y="707"/>
                    <a:pt x="1388" y="652"/>
                    <a:pt x="1343" y="478"/>
                  </a:cubicBezTo>
                  <a:cubicBezTo>
                    <a:pt x="1312" y="355"/>
                    <a:pt x="1243" y="219"/>
                    <a:pt x="1203" y="147"/>
                  </a:cubicBezTo>
                  <a:cubicBezTo>
                    <a:pt x="1186" y="116"/>
                    <a:pt x="1157" y="91"/>
                    <a:pt x="1121" y="81"/>
                  </a:cubicBezTo>
                  <a:lnTo>
                    <a:pt x="1089" y="71"/>
                  </a:lnTo>
                  <a:lnTo>
                    <a:pt x="1074" y="87"/>
                  </a:lnTo>
                  <a:cubicBezTo>
                    <a:pt x="1074" y="87"/>
                    <a:pt x="1132" y="168"/>
                    <a:pt x="1134" y="338"/>
                  </a:cubicBezTo>
                  <a:cubicBezTo>
                    <a:pt x="1135" y="553"/>
                    <a:pt x="775" y="542"/>
                    <a:pt x="735" y="366"/>
                  </a:cubicBezTo>
                  <a:cubicBezTo>
                    <a:pt x="695" y="190"/>
                    <a:pt x="559" y="0"/>
                    <a:pt x="542" y="0"/>
                  </a:cubicBezTo>
                  <a:cubicBezTo>
                    <a:pt x="528" y="0"/>
                    <a:pt x="448" y="13"/>
                    <a:pt x="426" y="17"/>
                  </a:cubicBezTo>
                  <a:cubicBezTo>
                    <a:pt x="422" y="18"/>
                    <a:pt x="419" y="20"/>
                    <a:pt x="416" y="21"/>
                  </a:cubicBezTo>
                  <a:lnTo>
                    <a:pt x="390" y="45"/>
                  </a:lnTo>
                  <a:cubicBezTo>
                    <a:pt x="390" y="45"/>
                    <a:pt x="586" y="285"/>
                    <a:pt x="516" y="506"/>
                  </a:cubicBezTo>
                  <a:cubicBezTo>
                    <a:pt x="456" y="699"/>
                    <a:pt x="281" y="733"/>
                    <a:pt x="209" y="739"/>
                  </a:cubicBezTo>
                  <a:cubicBezTo>
                    <a:pt x="194" y="740"/>
                    <a:pt x="186" y="755"/>
                    <a:pt x="193" y="768"/>
                  </a:cubicBezTo>
                  <a:cubicBezTo>
                    <a:pt x="331" y="1014"/>
                    <a:pt x="449" y="1284"/>
                    <a:pt x="431" y="1345"/>
                  </a:cubicBezTo>
                  <a:cubicBezTo>
                    <a:pt x="414" y="1407"/>
                    <a:pt x="326" y="1503"/>
                    <a:pt x="261" y="1623"/>
                  </a:cubicBezTo>
                  <a:cubicBezTo>
                    <a:pt x="198" y="1737"/>
                    <a:pt x="199" y="2064"/>
                    <a:pt x="199" y="2093"/>
                  </a:cubicBezTo>
                  <a:cubicBezTo>
                    <a:pt x="199" y="2094"/>
                    <a:pt x="199" y="2096"/>
                    <a:pt x="199" y="2096"/>
                  </a:cubicBezTo>
                  <a:cubicBezTo>
                    <a:pt x="140" y="2340"/>
                    <a:pt x="33" y="2647"/>
                    <a:pt x="1" y="2738"/>
                  </a:cubicBezTo>
                  <a:cubicBezTo>
                    <a:pt x="-4" y="2750"/>
                    <a:pt x="7" y="2764"/>
                    <a:pt x="21" y="2764"/>
                  </a:cubicBezTo>
                  <a:lnTo>
                    <a:pt x="865" y="2764"/>
                  </a:lnTo>
                  <a:cubicBezTo>
                    <a:pt x="874" y="2764"/>
                    <a:pt x="882" y="2758"/>
                    <a:pt x="885" y="2750"/>
                  </a:cubicBezTo>
                  <a:cubicBezTo>
                    <a:pt x="910" y="2672"/>
                    <a:pt x="949" y="2540"/>
                    <a:pt x="979" y="2398"/>
                  </a:cubicBezTo>
                  <a:cubicBezTo>
                    <a:pt x="983" y="2380"/>
                    <a:pt x="1008" y="2377"/>
                    <a:pt x="1017" y="2393"/>
                  </a:cubicBezTo>
                  <a:cubicBezTo>
                    <a:pt x="1060" y="2475"/>
                    <a:pt x="1145" y="2638"/>
                    <a:pt x="1213" y="2754"/>
                  </a:cubicBezTo>
                  <a:cubicBezTo>
                    <a:pt x="1217" y="2760"/>
                    <a:pt x="1224" y="2764"/>
                    <a:pt x="1231" y="2764"/>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3" name="Google Shape;1033;p63"/>
            <p:cNvSpPr/>
            <p:nvPr/>
          </p:nvSpPr>
          <p:spPr>
            <a:xfrm>
              <a:off x="1552836" y="2972920"/>
              <a:ext cx="293710" cy="1136151"/>
            </a:xfrm>
            <a:custGeom>
              <a:rect b="b" l="l" r="r" t="t"/>
              <a:pathLst>
                <a:path extrusionOk="0" h="2379" w="615">
                  <a:moveTo>
                    <a:pt x="193" y="383"/>
                  </a:moveTo>
                  <a:cubicBezTo>
                    <a:pt x="279" y="537"/>
                    <a:pt x="358" y="700"/>
                    <a:pt x="401" y="815"/>
                  </a:cubicBezTo>
                  <a:cubicBezTo>
                    <a:pt x="421" y="873"/>
                    <a:pt x="433" y="919"/>
                    <a:pt x="433" y="946"/>
                  </a:cubicBezTo>
                  <a:cubicBezTo>
                    <a:pt x="433" y="951"/>
                    <a:pt x="432" y="955"/>
                    <a:pt x="431" y="960"/>
                  </a:cubicBezTo>
                  <a:cubicBezTo>
                    <a:pt x="425" y="983"/>
                    <a:pt x="408" y="1011"/>
                    <a:pt x="387" y="1043"/>
                  </a:cubicBezTo>
                  <a:cubicBezTo>
                    <a:pt x="380" y="1054"/>
                    <a:pt x="372" y="1066"/>
                    <a:pt x="364" y="1078"/>
                  </a:cubicBezTo>
                  <a:cubicBezTo>
                    <a:pt x="348" y="1101"/>
                    <a:pt x="330" y="1126"/>
                    <a:pt x="313" y="1153"/>
                  </a:cubicBezTo>
                  <a:cubicBezTo>
                    <a:pt x="303" y="1166"/>
                    <a:pt x="294" y="1180"/>
                    <a:pt x="286" y="1194"/>
                  </a:cubicBezTo>
                  <a:cubicBezTo>
                    <a:pt x="277" y="1209"/>
                    <a:pt x="269" y="1223"/>
                    <a:pt x="261" y="1238"/>
                  </a:cubicBezTo>
                  <a:cubicBezTo>
                    <a:pt x="252" y="1252"/>
                    <a:pt x="246" y="1269"/>
                    <a:pt x="240" y="1289"/>
                  </a:cubicBezTo>
                  <a:lnTo>
                    <a:pt x="239" y="1289"/>
                  </a:lnTo>
                  <a:cubicBezTo>
                    <a:pt x="239" y="1293"/>
                    <a:pt x="239" y="1297"/>
                    <a:pt x="238" y="1299"/>
                  </a:cubicBezTo>
                  <a:cubicBezTo>
                    <a:pt x="237" y="1301"/>
                    <a:pt x="236" y="1303"/>
                    <a:pt x="236" y="1306"/>
                  </a:cubicBezTo>
                  <a:cubicBezTo>
                    <a:pt x="198" y="1447"/>
                    <a:pt x="199" y="1684"/>
                    <a:pt x="199" y="1708"/>
                  </a:cubicBezTo>
                  <a:cubicBezTo>
                    <a:pt x="199" y="1709"/>
                    <a:pt x="199" y="1711"/>
                    <a:pt x="199" y="1711"/>
                  </a:cubicBezTo>
                  <a:lnTo>
                    <a:pt x="199" y="1711"/>
                  </a:lnTo>
                  <a:lnTo>
                    <a:pt x="199" y="1711"/>
                  </a:lnTo>
                  <a:cubicBezTo>
                    <a:pt x="140" y="1955"/>
                    <a:pt x="33" y="2262"/>
                    <a:pt x="1" y="2353"/>
                  </a:cubicBezTo>
                  <a:cubicBezTo>
                    <a:pt x="-4" y="2365"/>
                    <a:pt x="7" y="2379"/>
                    <a:pt x="21" y="2379"/>
                  </a:cubicBezTo>
                  <a:lnTo>
                    <a:pt x="435" y="2379"/>
                  </a:lnTo>
                  <a:cubicBezTo>
                    <a:pt x="556" y="1975"/>
                    <a:pt x="314" y="1549"/>
                    <a:pt x="412" y="1355"/>
                  </a:cubicBezTo>
                  <a:cubicBezTo>
                    <a:pt x="523" y="1135"/>
                    <a:pt x="621" y="1102"/>
                    <a:pt x="615" y="1026"/>
                  </a:cubicBezTo>
                  <a:cubicBezTo>
                    <a:pt x="610" y="952"/>
                    <a:pt x="359" y="402"/>
                    <a:pt x="359" y="402"/>
                  </a:cubicBezTo>
                  <a:cubicBezTo>
                    <a:pt x="359" y="402"/>
                    <a:pt x="591" y="282"/>
                    <a:pt x="531" y="0"/>
                  </a:cubicBezTo>
                  <a:lnTo>
                    <a:pt x="531" y="0"/>
                  </a:lnTo>
                  <a:lnTo>
                    <a:pt x="531" y="0"/>
                  </a:lnTo>
                  <a:cubicBezTo>
                    <a:pt x="531" y="11"/>
                    <a:pt x="531" y="22"/>
                    <a:pt x="531" y="33"/>
                  </a:cubicBezTo>
                  <a:cubicBezTo>
                    <a:pt x="531" y="38"/>
                    <a:pt x="530" y="42"/>
                    <a:pt x="530" y="47"/>
                  </a:cubicBezTo>
                  <a:cubicBezTo>
                    <a:pt x="529" y="55"/>
                    <a:pt x="528" y="64"/>
                    <a:pt x="527" y="72"/>
                  </a:cubicBezTo>
                  <a:cubicBezTo>
                    <a:pt x="526" y="76"/>
                    <a:pt x="526" y="80"/>
                    <a:pt x="525" y="84"/>
                  </a:cubicBezTo>
                  <a:cubicBezTo>
                    <a:pt x="523" y="96"/>
                    <a:pt x="521" y="109"/>
                    <a:pt x="516" y="121"/>
                  </a:cubicBezTo>
                  <a:cubicBezTo>
                    <a:pt x="456" y="314"/>
                    <a:pt x="281" y="348"/>
                    <a:pt x="209" y="354"/>
                  </a:cubicBezTo>
                  <a:cubicBezTo>
                    <a:pt x="201" y="354"/>
                    <a:pt x="196" y="358"/>
                    <a:pt x="193" y="364"/>
                  </a:cubicBezTo>
                  <a:cubicBezTo>
                    <a:pt x="191" y="366"/>
                    <a:pt x="190" y="370"/>
                    <a:pt x="190" y="374"/>
                  </a:cubicBezTo>
                  <a:cubicBezTo>
                    <a:pt x="190" y="376"/>
                    <a:pt x="191" y="380"/>
                    <a:pt x="193" y="383"/>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4" name="Google Shape;1034;p63"/>
            <p:cNvSpPr/>
            <p:nvPr/>
          </p:nvSpPr>
          <p:spPr>
            <a:xfrm>
              <a:off x="1978359" y="3176844"/>
              <a:ext cx="223029" cy="215864"/>
            </a:xfrm>
            <a:custGeom>
              <a:rect b="b" l="l" r="r" t="t"/>
              <a:pathLst>
                <a:path extrusionOk="0" h="452" w="467">
                  <a:moveTo>
                    <a:pt x="467" y="227"/>
                  </a:moveTo>
                  <a:cubicBezTo>
                    <a:pt x="467" y="352"/>
                    <a:pt x="362" y="452"/>
                    <a:pt x="233" y="452"/>
                  </a:cubicBezTo>
                  <a:cubicBezTo>
                    <a:pt x="104" y="452"/>
                    <a:pt x="0" y="352"/>
                    <a:pt x="0" y="227"/>
                  </a:cubicBezTo>
                  <a:cubicBezTo>
                    <a:pt x="0" y="101"/>
                    <a:pt x="104" y="0"/>
                    <a:pt x="233" y="0"/>
                  </a:cubicBezTo>
                  <a:cubicBezTo>
                    <a:pt x="362" y="0"/>
                    <a:pt x="467" y="101"/>
                    <a:pt x="467" y="22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5" name="Google Shape;1035;p63"/>
            <p:cNvSpPr/>
            <p:nvPr/>
          </p:nvSpPr>
          <p:spPr>
            <a:xfrm>
              <a:off x="2069576" y="3265195"/>
              <a:ext cx="40594" cy="39639"/>
            </a:xfrm>
            <a:custGeom>
              <a:rect b="b" l="l" r="r" t="t"/>
              <a:pathLst>
                <a:path extrusionOk="0" h="83" w="85">
                  <a:moveTo>
                    <a:pt x="85" y="42"/>
                  </a:moveTo>
                  <a:cubicBezTo>
                    <a:pt x="85" y="64"/>
                    <a:pt x="66" y="83"/>
                    <a:pt x="42" y="83"/>
                  </a:cubicBezTo>
                  <a:cubicBezTo>
                    <a:pt x="19" y="83"/>
                    <a:pt x="0" y="64"/>
                    <a:pt x="0" y="42"/>
                  </a:cubicBezTo>
                  <a:cubicBezTo>
                    <a:pt x="0" y="18"/>
                    <a:pt x="19" y="0"/>
                    <a:pt x="42" y="0"/>
                  </a:cubicBezTo>
                  <a:cubicBezTo>
                    <a:pt x="66" y="0"/>
                    <a:pt x="85" y="18"/>
                    <a:pt x="85" y="42"/>
                  </a:cubicBezTo>
                  <a:close/>
                </a:path>
              </a:pathLst>
            </a:custGeom>
            <a:solidFill>
              <a:srgbClr val="0C1A3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6" name="Google Shape;1036;p63"/>
            <p:cNvSpPr/>
            <p:nvPr/>
          </p:nvSpPr>
          <p:spPr>
            <a:xfrm>
              <a:off x="1230948" y="2815798"/>
              <a:ext cx="863938" cy="610341"/>
            </a:xfrm>
            <a:custGeom>
              <a:rect b="b" l="l" r="r" t="t"/>
              <a:pathLst>
                <a:path extrusionOk="0" h="1278" w="1809">
                  <a:moveTo>
                    <a:pt x="938" y="0"/>
                  </a:moveTo>
                  <a:cubicBezTo>
                    <a:pt x="774" y="-7"/>
                    <a:pt x="349" y="567"/>
                    <a:pt x="171" y="779"/>
                  </a:cubicBezTo>
                  <a:cubicBezTo>
                    <a:pt x="-8" y="990"/>
                    <a:pt x="-101" y="1271"/>
                    <a:pt x="171" y="1278"/>
                  </a:cubicBezTo>
                  <a:cubicBezTo>
                    <a:pt x="444" y="1285"/>
                    <a:pt x="1225" y="1152"/>
                    <a:pt x="1225" y="1152"/>
                  </a:cubicBezTo>
                  <a:cubicBezTo>
                    <a:pt x="1225" y="1152"/>
                    <a:pt x="1466" y="1187"/>
                    <a:pt x="1537" y="1201"/>
                  </a:cubicBezTo>
                  <a:cubicBezTo>
                    <a:pt x="1607" y="1215"/>
                    <a:pt x="1654" y="1201"/>
                    <a:pt x="1695" y="1147"/>
                  </a:cubicBezTo>
                  <a:cubicBezTo>
                    <a:pt x="1735" y="1093"/>
                    <a:pt x="1813" y="955"/>
                    <a:pt x="1809" y="926"/>
                  </a:cubicBezTo>
                  <a:cubicBezTo>
                    <a:pt x="1804" y="898"/>
                    <a:pt x="1576" y="755"/>
                    <a:pt x="1547" y="753"/>
                  </a:cubicBezTo>
                  <a:cubicBezTo>
                    <a:pt x="1517" y="750"/>
                    <a:pt x="1283" y="914"/>
                    <a:pt x="1259" y="917"/>
                  </a:cubicBezTo>
                  <a:cubicBezTo>
                    <a:pt x="1233" y="919"/>
                    <a:pt x="769" y="887"/>
                    <a:pt x="599" y="888"/>
                  </a:cubicBezTo>
                  <a:cubicBezTo>
                    <a:pt x="599" y="888"/>
                    <a:pt x="916" y="579"/>
                    <a:pt x="1042" y="417"/>
                  </a:cubicBezTo>
                  <a:cubicBezTo>
                    <a:pt x="1169" y="255"/>
                    <a:pt x="1130" y="9"/>
                    <a:pt x="938" y="0"/>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7" name="Google Shape;1037;p63"/>
            <p:cNvSpPr/>
            <p:nvPr/>
          </p:nvSpPr>
          <p:spPr>
            <a:xfrm>
              <a:off x="1426278" y="3207409"/>
              <a:ext cx="122737" cy="36296"/>
            </a:xfrm>
            <a:custGeom>
              <a:rect b="b" l="l" r="r" t="t"/>
              <a:pathLst>
                <a:path extrusionOk="0" h="76" w="257">
                  <a:moveTo>
                    <a:pt x="190" y="68"/>
                  </a:moveTo>
                  <a:cubicBezTo>
                    <a:pt x="190" y="68"/>
                    <a:pt x="216" y="43"/>
                    <a:pt x="257" y="3"/>
                  </a:cubicBezTo>
                  <a:cubicBezTo>
                    <a:pt x="153" y="-12"/>
                    <a:pt x="55" y="31"/>
                    <a:pt x="5" y="59"/>
                  </a:cubicBezTo>
                  <a:cubicBezTo>
                    <a:pt x="-4" y="63"/>
                    <a:pt x="1" y="77"/>
                    <a:pt x="11" y="76"/>
                  </a:cubicBezTo>
                  <a:cubicBezTo>
                    <a:pt x="56" y="71"/>
                    <a:pt x="130" y="66"/>
                    <a:pt x="190" y="68"/>
                  </a:cubicBezTo>
                  <a:close/>
                </a:path>
              </a:pathLst>
            </a:custGeom>
            <a:solidFill>
              <a:srgbClr val="66000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8" name="Google Shape;1038;p63"/>
            <p:cNvSpPr/>
            <p:nvPr/>
          </p:nvSpPr>
          <p:spPr>
            <a:xfrm>
              <a:off x="1812639" y="3176844"/>
              <a:ext cx="223029" cy="215864"/>
            </a:xfrm>
            <a:custGeom>
              <a:rect b="b" l="l" r="r" t="t"/>
              <a:pathLst>
                <a:path extrusionOk="0" h="452" w="467">
                  <a:moveTo>
                    <a:pt x="467" y="227"/>
                  </a:moveTo>
                  <a:cubicBezTo>
                    <a:pt x="467" y="352"/>
                    <a:pt x="362" y="452"/>
                    <a:pt x="233" y="452"/>
                  </a:cubicBezTo>
                  <a:cubicBezTo>
                    <a:pt x="105" y="452"/>
                    <a:pt x="0" y="352"/>
                    <a:pt x="0" y="227"/>
                  </a:cubicBezTo>
                  <a:cubicBezTo>
                    <a:pt x="0" y="101"/>
                    <a:pt x="105" y="0"/>
                    <a:pt x="233" y="0"/>
                  </a:cubicBezTo>
                  <a:cubicBezTo>
                    <a:pt x="362" y="0"/>
                    <a:pt x="467" y="101"/>
                    <a:pt x="467" y="22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9" name="Google Shape;1039;p63"/>
            <p:cNvSpPr/>
            <p:nvPr/>
          </p:nvSpPr>
          <p:spPr>
            <a:xfrm>
              <a:off x="1903856" y="3265195"/>
              <a:ext cx="40594" cy="39639"/>
            </a:xfrm>
            <a:custGeom>
              <a:rect b="b" l="l" r="r" t="t"/>
              <a:pathLst>
                <a:path extrusionOk="0" h="83" w="85">
                  <a:moveTo>
                    <a:pt x="85" y="42"/>
                  </a:moveTo>
                  <a:cubicBezTo>
                    <a:pt x="85" y="64"/>
                    <a:pt x="66" y="83"/>
                    <a:pt x="42" y="83"/>
                  </a:cubicBezTo>
                  <a:cubicBezTo>
                    <a:pt x="18" y="83"/>
                    <a:pt x="0" y="64"/>
                    <a:pt x="0" y="42"/>
                  </a:cubicBezTo>
                  <a:cubicBezTo>
                    <a:pt x="0" y="18"/>
                    <a:pt x="18" y="0"/>
                    <a:pt x="42" y="0"/>
                  </a:cubicBezTo>
                  <a:cubicBezTo>
                    <a:pt x="66" y="0"/>
                    <a:pt x="85" y="18"/>
                    <a:pt x="85" y="42"/>
                  </a:cubicBezTo>
                  <a:close/>
                </a:path>
              </a:pathLst>
            </a:custGeom>
            <a:solidFill>
              <a:srgbClr val="0C1A3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0" name="Google Shape;1040;p63"/>
            <p:cNvSpPr/>
            <p:nvPr/>
          </p:nvSpPr>
          <p:spPr>
            <a:xfrm>
              <a:off x="1914841" y="2277094"/>
              <a:ext cx="279383" cy="426952"/>
            </a:xfrm>
            <a:custGeom>
              <a:rect b="b" l="l" r="r" t="t"/>
              <a:pathLst>
                <a:path extrusionOk="0" h="894" w="585">
                  <a:moveTo>
                    <a:pt x="28" y="371"/>
                  </a:moveTo>
                  <a:cubicBezTo>
                    <a:pt x="28" y="371"/>
                    <a:pt x="-4" y="573"/>
                    <a:pt x="1" y="620"/>
                  </a:cubicBezTo>
                  <a:cubicBezTo>
                    <a:pt x="6" y="668"/>
                    <a:pt x="88" y="846"/>
                    <a:pt x="212" y="883"/>
                  </a:cubicBezTo>
                  <a:cubicBezTo>
                    <a:pt x="335" y="921"/>
                    <a:pt x="425" y="857"/>
                    <a:pt x="471" y="726"/>
                  </a:cubicBezTo>
                  <a:cubicBezTo>
                    <a:pt x="517" y="595"/>
                    <a:pt x="563" y="327"/>
                    <a:pt x="583" y="217"/>
                  </a:cubicBezTo>
                  <a:cubicBezTo>
                    <a:pt x="602" y="107"/>
                    <a:pt x="515" y="-34"/>
                    <a:pt x="318" y="8"/>
                  </a:cubicBezTo>
                  <a:cubicBezTo>
                    <a:pt x="122" y="50"/>
                    <a:pt x="46" y="264"/>
                    <a:pt x="28" y="371"/>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1" name="Google Shape;1041;p63"/>
            <p:cNvSpPr/>
            <p:nvPr/>
          </p:nvSpPr>
          <p:spPr>
            <a:xfrm>
              <a:off x="1687513" y="2101347"/>
              <a:ext cx="215387" cy="208700"/>
            </a:xfrm>
            <a:custGeom>
              <a:rect b="b" l="l" r="r" t="t"/>
              <a:pathLst>
                <a:path extrusionOk="0" h="437" w="451">
                  <a:moveTo>
                    <a:pt x="451" y="219"/>
                  </a:moveTo>
                  <a:cubicBezTo>
                    <a:pt x="451" y="340"/>
                    <a:pt x="351" y="437"/>
                    <a:pt x="226" y="437"/>
                  </a:cubicBezTo>
                  <a:cubicBezTo>
                    <a:pt x="101" y="437"/>
                    <a:pt x="0" y="340"/>
                    <a:pt x="0" y="219"/>
                  </a:cubicBezTo>
                  <a:cubicBezTo>
                    <a:pt x="0" y="98"/>
                    <a:pt x="101" y="0"/>
                    <a:pt x="226" y="0"/>
                  </a:cubicBezTo>
                  <a:cubicBezTo>
                    <a:pt x="351" y="0"/>
                    <a:pt x="451" y="98"/>
                    <a:pt x="451" y="21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2" name="Google Shape;1042;p63"/>
            <p:cNvSpPr/>
            <p:nvPr/>
          </p:nvSpPr>
          <p:spPr>
            <a:xfrm>
              <a:off x="1810251" y="2200682"/>
              <a:ext cx="106977" cy="110320"/>
            </a:xfrm>
            <a:custGeom>
              <a:rect b="b" l="l" r="r" t="t"/>
              <a:pathLst>
                <a:path extrusionOk="0" h="231" w="224">
                  <a:moveTo>
                    <a:pt x="224" y="29"/>
                  </a:moveTo>
                  <a:lnTo>
                    <a:pt x="194" y="12"/>
                  </a:lnTo>
                  <a:cubicBezTo>
                    <a:pt x="164" y="-5"/>
                    <a:pt x="127" y="-5"/>
                    <a:pt x="97" y="12"/>
                  </a:cubicBezTo>
                  <a:cubicBezTo>
                    <a:pt x="66" y="30"/>
                    <a:pt x="31" y="61"/>
                    <a:pt x="7" y="114"/>
                  </a:cubicBezTo>
                  <a:cubicBezTo>
                    <a:pt x="-8" y="150"/>
                    <a:pt x="2" y="192"/>
                    <a:pt x="33" y="218"/>
                  </a:cubicBezTo>
                  <a:lnTo>
                    <a:pt x="47" y="231"/>
                  </a:lnTo>
                  <a:lnTo>
                    <a:pt x="224" y="29"/>
                  </a:lnTo>
                  <a:close/>
                </a:path>
              </a:pathLst>
            </a:custGeom>
            <a:solidFill>
              <a:schemeClr val="accent4"/>
            </a:solidFill>
            <a:ln>
              <a:noFill/>
            </a:ln>
          </p:spPr>
          <p:txBody>
            <a:bodyPr anchorCtr="1" anchor="ctr" bIns="38150" lIns="90000" spcFirstLastPara="1" rIns="90000" wrap="square" tIns="38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3" name="Google Shape;1043;p63"/>
            <p:cNvSpPr/>
            <p:nvPr/>
          </p:nvSpPr>
          <p:spPr>
            <a:xfrm>
              <a:off x="1815982" y="2187310"/>
              <a:ext cx="427432" cy="302305"/>
            </a:xfrm>
            <a:custGeom>
              <a:rect b="b" l="l" r="r" t="t"/>
              <a:pathLst>
                <a:path extrusionOk="0" h="633" w="895">
                  <a:moveTo>
                    <a:pt x="217" y="629"/>
                  </a:moveTo>
                  <a:lnTo>
                    <a:pt x="237" y="632"/>
                  </a:lnTo>
                  <a:cubicBezTo>
                    <a:pt x="264" y="636"/>
                    <a:pt x="290" y="623"/>
                    <a:pt x="303" y="599"/>
                  </a:cubicBezTo>
                  <a:lnTo>
                    <a:pt x="355" y="493"/>
                  </a:lnTo>
                  <a:cubicBezTo>
                    <a:pt x="355" y="493"/>
                    <a:pt x="644" y="462"/>
                    <a:pt x="702" y="229"/>
                  </a:cubicBezTo>
                  <a:cubicBezTo>
                    <a:pt x="702" y="229"/>
                    <a:pt x="788" y="337"/>
                    <a:pt x="771" y="498"/>
                  </a:cubicBezTo>
                  <a:cubicBezTo>
                    <a:pt x="771" y="498"/>
                    <a:pt x="913" y="401"/>
                    <a:pt x="893" y="262"/>
                  </a:cubicBezTo>
                  <a:cubicBezTo>
                    <a:pt x="873" y="123"/>
                    <a:pt x="731" y="123"/>
                    <a:pt x="731" y="123"/>
                  </a:cubicBezTo>
                  <a:cubicBezTo>
                    <a:pt x="731" y="123"/>
                    <a:pt x="475" y="-74"/>
                    <a:pt x="204" y="30"/>
                  </a:cubicBezTo>
                  <a:cubicBezTo>
                    <a:pt x="-67" y="134"/>
                    <a:pt x="-74" y="502"/>
                    <a:pt x="217" y="62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4" name="Google Shape;1044;p63"/>
            <p:cNvSpPr/>
            <p:nvPr/>
          </p:nvSpPr>
          <p:spPr>
            <a:xfrm>
              <a:off x="1846547" y="2419889"/>
              <a:ext cx="85964" cy="132288"/>
            </a:xfrm>
            <a:custGeom>
              <a:rect b="b" l="l" r="r" t="t"/>
              <a:pathLst>
                <a:path extrusionOk="0" h="277" w="180">
                  <a:moveTo>
                    <a:pt x="180" y="114"/>
                  </a:moveTo>
                  <a:cubicBezTo>
                    <a:pt x="180" y="114"/>
                    <a:pt x="171" y="-7"/>
                    <a:pt x="67" y="1"/>
                  </a:cubicBezTo>
                  <a:cubicBezTo>
                    <a:pt x="-36" y="8"/>
                    <a:pt x="-30" y="272"/>
                    <a:pt x="158" y="277"/>
                  </a:cubicBezTo>
                  <a:lnTo>
                    <a:pt x="180" y="114"/>
                  </a:ln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5" name="Google Shape;1045;p63"/>
            <p:cNvSpPr/>
            <p:nvPr/>
          </p:nvSpPr>
          <p:spPr>
            <a:xfrm>
              <a:off x="2026594" y="3797691"/>
              <a:ext cx="295143" cy="311379"/>
            </a:xfrm>
            <a:custGeom>
              <a:rect b="b" l="l" r="r" t="t"/>
              <a:pathLst>
                <a:path extrusionOk="0" h="652" w="618">
                  <a:moveTo>
                    <a:pt x="25" y="282"/>
                  </a:moveTo>
                  <a:cubicBezTo>
                    <a:pt x="68" y="363"/>
                    <a:pt x="153" y="526"/>
                    <a:pt x="221" y="642"/>
                  </a:cubicBezTo>
                  <a:cubicBezTo>
                    <a:pt x="225" y="648"/>
                    <a:pt x="232" y="652"/>
                    <a:pt x="239" y="652"/>
                  </a:cubicBezTo>
                  <a:lnTo>
                    <a:pt x="618" y="652"/>
                  </a:lnTo>
                  <a:cubicBezTo>
                    <a:pt x="551" y="523"/>
                    <a:pt x="288" y="159"/>
                    <a:pt x="184" y="16"/>
                  </a:cubicBezTo>
                  <a:cubicBezTo>
                    <a:pt x="168" y="-7"/>
                    <a:pt x="125" y="-5"/>
                    <a:pt x="119" y="23"/>
                  </a:cubicBezTo>
                  <a:cubicBezTo>
                    <a:pt x="90" y="141"/>
                    <a:pt x="29" y="129"/>
                    <a:pt x="2" y="217"/>
                  </a:cubicBezTo>
                  <a:cubicBezTo>
                    <a:pt x="-5" y="239"/>
                    <a:pt x="5" y="260"/>
                    <a:pt x="21" y="276"/>
                  </a:cubicBezTo>
                  <a:cubicBezTo>
                    <a:pt x="23" y="278"/>
                    <a:pt x="24" y="280"/>
                    <a:pt x="25" y="28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46" name="Google Shape;1046;p63"/>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7" name="Google Shape;1047;p63"/>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8" name="Google Shape;1048;p63"/>
          <p:cNvSpPr/>
          <p:nvPr/>
        </p:nvSpPr>
        <p:spPr>
          <a:xfrm>
            <a:off x="1230945" y="4091725"/>
            <a:ext cx="5735700"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4"/>
          <p:cNvSpPr txBox="1"/>
          <p:nvPr>
            <p:ph type="title"/>
          </p:nvPr>
        </p:nvSpPr>
        <p:spPr>
          <a:xfrm>
            <a:off x="1131600" y="691075"/>
            <a:ext cx="27780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Conclusion</a:t>
            </a:r>
            <a:endParaRPr sz="3500"/>
          </a:p>
        </p:txBody>
      </p:sp>
      <p:sp>
        <p:nvSpPr>
          <p:cNvPr id="1054" name="Google Shape;1054;p64"/>
          <p:cNvSpPr/>
          <p:nvPr/>
        </p:nvSpPr>
        <p:spPr>
          <a:xfrm>
            <a:off x="1230943" y="4091725"/>
            <a:ext cx="6885326"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5" name="Google Shape;1055;p64"/>
          <p:cNvSpPr txBox="1"/>
          <p:nvPr>
            <p:ph idx="1" type="subTitle"/>
          </p:nvPr>
        </p:nvSpPr>
        <p:spPr>
          <a:xfrm>
            <a:off x="1131600" y="1335300"/>
            <a:ext cx="6311400" cy="2472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a:t>Binary model fit our data better than linear model</a:t>
            </a:r>
            <a:endParaRPr/>
          </a:p>
          <a:p>
            <a:pPr indent="-330200" lvl="0" marL="457200" rtl="0" algn="l">
              <a:lnSpc>
                <a:spcPct val="115000"/>
              </a:lnSpc>
              <a:spcBef>
                <a:spcPts val="1000"/>
              </a:spcBef>
              <a:spcAft>
                <a:spcPts val="0"/>
              </a:spcAft>
              <a:buSzPts val="1600"/>
              <a:buChar char="-"/>
            </a:pPr>
            <a:r>
              <a:rPr b="1" lang="en"/>
              <a:t>Publish Year, Likes, Views </a:t>
            </a:r>
            <a:r>
              <a:rPr lang="en"/>
              <a:t>were most indicative of whether revenues would be above </a:t>
            </a:r>
            <a:r>
              <a:rPr lang="en"/>
              <a:t>or</a:t>
            </a:r>
            <a:r>
              <a:rPr lang="en"/>
              <a:t> below the median. </a:t>
            </a:r>
            <a:endParaRPr/>
          </a:p>
          <a:p>
            <a:pPr indent="-330200" lvl="0" marL="457200" rtl="0" algn="l">
              <a:lnSpc>
                <a:spcPct val="115000"/>
              </a:lnSpc>
              <a:spcBef>
                <a:spcPts val="1000"/>
              </a:spcBef>
              <a:spcAft>
                <a:spcPts val="1000"/>
              </a:spcAft>
              <a:buSzPts val="1600"/>
              <a:buChar char="-"/>
            </a:pPr>
            <a:r>
              <a:rPr lang="en"/>
              <a:t>More data records would strengthen the model</a:t>
            </a:r>
            <a:endParaRPr/>
          </a:p>
        </p:txBody>
      </p:sp>
      <p:grpSp>
        <p:nvGrpSpPr>
          <p:cNvPr id="1056" name="Google Shape;1056;p64"/>
          <p:cNvGrpSpPr/>
          <p:nvPr/>
        </p:nvGrpSpPr>
        <p:grpSpPr>
          <a:xfrm>
            <a:off x="6053450" y="2126775"/>
            <a:ext cx="2177619" cy="1964953"/>
            <a:chOff x="5799525" y="2147200"/>
            <a:chExt cx="2177619" cy="1964953"/>
          </a:xfrm>
        </p:grpSpPr>
        <p:sp>
          <p:nvSpPr>
            <p:cNvPr id="1057" name="Google Shape;1057;p64"/>
            <p:cNvSpPr/>
            <p:nvPr/>
          </p:nvSpPr>
          <p:spPr>
            <a:xfrm>
              <a:off x="5799525" y="2996271"/>
              <a:ext cx="515564" cy="1049180"/>
            </a:xfrm>
            <a:custGeom>
              <a:rect b="b" l="l" r="r" t="t"/>
              <a:pathLst>
                <a:path extrusionOk="0" h="1919" w="943">
                  <a:moveTo>
                    <a:pt x="919" y="0"/>
                  </a:moveTo>
                  <a:cubicBezTo>
                    <a:pt x="919" y="0"/>
                    <a:pt x="651" y="319"/>
                    <a:pt x="479" y="603"/>
                  </a:cubicBezTo>
                  <a:cubicBezTo>
                    <a:pt x="308" y="887"/>
                    <a:pt x="10" y="1533"/>
                    <a:pt x="0" y="1689"/>
                  </a:cubicBezTo>
                  <a:cubicBezTo>
                    <a:pt x="-9" y="1846"/>
                    <a:pt x="256" y="2058"/>
                    <a:pt x="446" y="1793"/>
                  </a:cubicBezTo>
                  <a:cubicBezTo>
                    <a:pt x="635" y="1527"/>
                    <a:pt x="943" y="1046"/>
                    <a:pt x="943" y="1046"/>
                  </a:cubicBezTo>
                  <a:lnTo>
                    <a:pt x="919"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8" name="Google Shape;1058;p64"/>
            <p:cNvSpPr/>
            <p:nvPr/>
          </p:nvSpPr>
          <p:spPr>
            <a:xfrm>
              <a:off x="5903950" y="3221523"/>
              <a:ext cx="411139" cy="823926"/>
            </a:xfrm>
            <a:custGeom>
              <a:rect b="b" l="l" r="r" t="t"/>
              <a:pathLst>
                <a:path extrusionOk="0" h="1507" w="752">
                  <a:moveTo>
                    <a:pt x="255" y="1381"/>
                  </a:moveTo>
                  <a:cubicBezTo>
                    <a:pt x="444" y="1115"/>
                    <a:pt x="752" y="634"/>
                    <a:pt x="752" y="634"/>
                  </a:cubicBezTo>
                  <a:lnTo>
                    <a:pt x="737" y="0"/>
                  </a:lnTo>
                  <a:cubicBezTo>
                    <a:pt x="654" y="111"/>
                    <a:pt x="556" y="247"/>
                    <a:pt x="479" y="375"/>
                  </a:cubicBezTo>
                  <a:cubicBezTo>
                    <a:pt x="308" y="659"/>
                    <a:pt x="9" y="1305"/>
                    <a:pt x="0" y="1462"/>
                  </a:cubicBezTo>
                  <a:cubicBezTo>
                    <a:pt x="0" y="1475"/>
                    <a:pt x="1" y="1488"/>
                    <a:pt x="3" y="1503"/>
                  </a:cubicBezTo>
                  <a:cubicBezTo>
                    <a:pt x="83" y="1520"/>
                    <a:pt x="176" y="1492"/>
                    <a:pt x="255" y="138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9" name="Google Shape;1059;p64"/>
            <p:cNvSpPr/>
            <p:nvPr/>
          </p:nvSpPr>
          <p:spPr>
            <a:xfrm>
              <a:off x="7114409" y="2996271"/>
              <a:ext cx="487134" cy="495340"/>
            </a:xfrm>
            <a:custGeom>
              <a:rect b="b" l="l" r="r" t="t"/>
              <a:pathLst>
                <a:path extrusionOk="0" h="906" w="891">
                  <a:moveTo>
                    <a:pt x="48" y="0"/>
                  </a:moveTo>
                  <a:cubicBezTo>
                    <a:pt x="48" y="0"/>
                    <a:pt x="740" y="430"/>
                    <a:pt x="851" y="542"/>
                  </a:cubicBezTo>
                  <a:cubicBezTo>
                    <a:pt x="961" y="653"/>
                    <a:pt x="843" y="975"/>
                    <a:pt x="510" y="893"/>
                  </a:cubicBezTo>
                  <a:cubicBezTo>
                    <a:pt x="177" y="811"/>
                    <a:pt x="0" y="707"/>
                    <a:pt x="0" y="707"/>
                  </a:cubicBezTo>
                  <a:lnTo>
                    <a:pt x="48" y="0"/>
                  </a:lnTo>
                  <a:close/>
                </a:path>
              </a:pathLst>
            </a:custGeom>
            <a:solidFill>
              <a:srgbClr val="0C1A3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0" name="Google Shape;1060;p64"/>
            <p:cNvSpPr/>
            <p:nvPr/>
          </p:nvSpPr>
          <p:spPr>
            <a:xfrm>
              <a:off x="6269712" y="2869430"/>
              <a:ext cx="981376" cy="1242723"/>
            </a:xfrm>
            <a:custGeom>
              <a:rect b="b" l="l" r="r" t="t"/>
              <a:pathLst>
                <a:path extrusionOk="0" h="2273" w="1795">
                  <a:moveTo>
                    <a:pt x="1795" y="2273"/>
                  </a:moveTo>
                  <a:lnTo>
                    <a:pt x="0" y="2273"/>
                  </a:lnTo>
                  <a:cubicBezTo>
                    <a:pt x="0" y="2273"/>
                    <a:pt x="4" y="2195"/>
                    <a:pt x="22" y="1558"/>
                  </a:cubicBezTo>
                  <a:cubicBezTo>
                    <a:pt x="22" y="1550"/>
                    <a:pt x="22" y="1544"/>
                    <a:pt x="23" y="1538"/>
                  </a:cubicBezTo>
                  <a:cubicBezTo>
                    <a:pt x="24" y="1491"/>
                    <a:pt x="25" y="1446"/>
                    <a:pt x="26" y="1401"/>
                  </a:cubicBezTo>
                  <a:cubicBezTo>
                    <a:pt x="28" y="1311"/>
                    <a:pt x="31" y="1223"/>
                    <a:pt x="34" y="1137"/>
                  </a:cubicBezTo>
                  <a:cubicBezTo>
                    <a:pt x="35" y="1083"/>
                    <a:pt x="37" y="1031"/>
                    <a:pt x="37" y="979"/>
                  </a:cubicBezTo>
                  <a:cubicBezTo>
                    <a:pt x="50" y="557"/>
                    <a:pt x="59" y="232"/>
                    <a:pt x="59" y="232"/>
                  </a:cubicBezTo>
                  <a:cubicBezTo>
                    <a:pt x="230" y="108"/>
                    <a:pt x="618" y="1"/>
                    <a:pt x="618" y="1"/>
                  </a:cubicBezTo>
                  <a:lnTo>
                    <a:pt x="833" y="1"/>
                  </a:lnTo>
                  <a:cubicBezTo>
                    <a:pt x="833" y="1"/>
                    <a:pt x="999" y="-4"/>
                    <a:pt x="1112" y="29"/>
                  </a:cubicBezTo>
                  <a:cubicBezTo>
                    <a:pt x="1224" y="61"/>
                    <a:pt x="1593" y="232"/>
                    <a:pt x="1593" y="232"/>
                  </a:cubicBezTo>
                  <a:cubicBezTo>
                    <a:pt x="1614" y="398"/>
                    <a:pt x="1642" y="679"/>
                    <a:pt x="1672" y="979"/>
                  </a:cubicBezTo>
                  <a:cubicBezTo>
                    <a:pt x="1678" y="1031"/>
                    <a:pt x="1682" y="1084"/>
                    <a:pt x="1688" y="1137"/>
                  </a:cubicBezTo>
                  <a:cubicBezTo>
                    <a:pt x="1696" y="1225"/>
                    <a:pt x="1705" y="1313"/>
                    <a:pt x="1713" y="1401"/>
                  </a:cubicBezTo>
                  <a:cubicBezTo>
                    <a:pt x="1718" y="1454"/>
                    <a:pt x="1723" y="1506"/>
                    <a:pt x="1728" y="1558"/>
                  </a:cubicBezTo>
                  <a:cubicBezTo>
                    <a:pt x="1765" y="1954"/>
                    <a:pt x="1795" y="2273"/>
                    <a:pt x="1795" y="227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1" name="Google Shape;1061;p64"/>
            <p:cNvSpPr/>
            <p:nvPr/>
          </p:nvSpPr>
          <p:spPr>
            <a:xfrm>
              <a:off x="6288301" y="3404678"/>
              <a:ext cx="904287" cy="86384"/>
            </a:xfrm>
            <a:custGeom>
              <a:rect b="b" l="l" r="r" t="t"/>
              <a:pathLst>
                <a:path extrusionOk="0" h="158" w="1654">
                  <a:moveTo>
                    <a:pt x="1654" y="158"/>
                  </a:moveTo>
                  <a:lnTo>
                    <a:pt x="0" y="158"/>
                  </a:lnTo>
                  <a:cubicBezTo>
                    <a:pt x="1" y="104"/>
                    <a:pt x="3" y="52"/>
                    <a:pt x="3" y="0"/>
                  </a:cubicBezTo>
                  <a:lnTo>
                    <a:pt x="1638" y="0"/>
                  </a:lnTo>
                  <a:cubicBezTo>
                    <a:pt x="1644" y="52"/>
                    <a:pt x="1648" y="105"/>
                    <a:pt x="1654" y="158"/>
                  </a:cubicBezTo>
                  <a:close/>
                </a:path>
              </a:pathLst>
            </a:custGeom>
            <a:solidFill>
              <a:schemeClr val="dk1"/>
            </a:solidFill>
            <a:ln>
              <a:noFill/>
            </a:ln>
          </p:spPr>
          <p:txBody>
            <a:bodyPr anchorCtr="1" anchor="ctr" bIns="11875" lIns="90000" spcFirstLastPara="1" rIns="90000" wrap="square" tIns="11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2" name="Google Shape;1062;p64"/>
            <p:cNvSpPr/>
            <p:nvPr/>
          </p:nvSpPr>
          <p:spPr>
            <a:xfrm>
              <a:off x="6281740" y="3635398"/>
              <a:ext cx="932717" cy="85837"/>
            </a:xfrm>
            <a:custGeom>
              <a:rect b="b" l="l" r="r" t="t"/>
              <a:pathLst>
                <a:path extrusionOk="0" h="157" w="1706">
                  <a:moveTo>
                    <a:pt x="1706" y="157"/>
                  </a:moveTo>
                  <a:lnTo>
                    <a:pt x="0" y="157"/>
                  </a:lnTo>
                  <a:cubicBezTo>
                    <a:pt x="0" y="149"/>
                    <a:pt x="0" y="143"/>
                    <a:pt x="1" y="137"/>
                  </a:cubicBezTo>
                  <a:cubicBezTo>
                    <a:pt x="2" y="90"/>
                    <a:pt x="3" y="45"/>
                    <a:pt x="4" y="0"/>
                  </a:cubicBezTo>
                  <a:lnTo>
                    <a:pt x="1691" y="0"/>
                  </a:lnTo>
                  <a:cubicBezTo>
                    <a:pt x="1696" y="53"/>
                    <a:pt x="1701" y="105"/>
                    <a:pt x="1706" y="157"/>
                  </a:cubicBezTo>
                  <a:close/>
                </a:path>
              </a:pathLst>
            </a:custGeom>
            <a:solidFill>
              <a:schemeClr val="dk1"/>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3" name="Google Shape;1063;p64"/>
            <p:cNvSpPr/>
            <p:nvPr/>
          </p:nvSpPr>
          <p:spPr>
            <a:xfrm>
              <a:off x="6231988" y="3584005"/>
              <a:ext cx="437929" cy="223614"/>
            </a:xfrm>
            <a:custGeom>
              <a:rect b="b" l="l" r="r" t="t"/>
              <a:pathLst>
                <a:path extrusionOk="0" h="409" w="801">
                  <a:moveTo>
                    <a:pt x="756" y="307"/>
                  </a:moveTo>
                  <a:cubicBezTo>
                    <a:pt x="756" y="307"/>
                    <a:pt x="469" y="30"/>
                    <a:pt x="387" y="4"/>
                  </a:cubicBezTo>
                  <a:cubicBezTo>
                    <a:pt x="305" y="-23"/>
                    <a:pt x="36" y="89"/>
                    <a:pt x="36" y="89"/>
                  </a:cubicBezTo>
                  <a:cubicBezTo>
                    <a:pt x="36" y="89"/>
                    <a:pt x="-28" y="141"/>
                    <a:pt x="16" y="252"/>
                  </a:cubicBezTo>
                  <a:cubicBezTo>
                    <a:pt x="58" y="365"/>
                    <a:pt x="203" y="396"/>
                    <a:pt x="315" y="392"/>
                  </a:cubicBezTo>
                  <a:cubicBezTo>
                    <a:pt x="426" y="387"/>
                    <a:pt x="563" y="300"/>
                    <a:pt x="563" y="300"/>
                  </a:cubicBezTo>
                  <a:cubicBezTo>
                    <a:pt x="563" y="300"/>
                    <a:pt x="696" y="423"/>
                    <a:pt x="764" y="408"/>
                  </a:cubicBezTo>
                  <a:cubicBezTo>
                    <a:pt x="833" y="393"/>
                    <a:pt x="792" y="342"/>
                    <a:pt x="756" y="307"/>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4" name="Google Shape;1064;p64"/>
            <p:cNvSpPr/>
            <p:nvPr/>
          </p:nvSpPr>
          <p:spPr>
            <a:xfrm>
              <a:off x="6970072" y="2372452"/>
              <a:ext cx="180420" cy="475111"/>
            </a:xfrm>
            <a:custGeom>
              <a:rect b="b" l="l" r="r" t="t"/>
              <a:pathLst>
                <a:path extrusionOk="0" h="869" w="330">
                  <a:moveTo>
                    <a:pt x="44" y="38"/>
                  </a:moveTo>
                  <a:cubicBezTo>
                    <a:pt x="44" y="38"/>
                    <a:pt x="129" y="245"/>
                    <a:pt x="65" y="414"/>
                  </a:cubicBezTo>
                  <a:cubicBezTo>
                    <a:pt x="1" y="583"/>
                    <a:pt x="1" y="620"/>
                    <a:pt x="0" y="652"/>
                  </a:cubicBezTo>
                  <a:cubicBezTo>
                    <a:pt x="-4" y="736"/>
                    <a:pt x="167" y="869"/>
                    <a:pt x="167" y="869"/>
                  </a:cubicBezTo>
                  <a:cubicBezTo>
                    <a:pt x="167" y="869"/>
                    <a:pt x="311" y="844"/>
                    <a:pt x="330" y="724"/>
                  </a:cubicBezTo>
                  <a:cubicBezTo>
                    <a:pt x="330" y="724"/>
                    <a:pt x="259" y="502"/>
                    <a:pt x="256" y="460"/>
                  </a:cubicBezTo>
                  <a:cubicBezTo>
                    <a:pt x="252" y="419"/>
                    <a:pt x="243" y="184"/>
                    <a:pt x="206" y="93"/>
                  </a:cubicBezTo>
                  <a:cubicBezTo>
                    <a:pt x="167" y="3"/>
                    <a:pt x="41" y="-34"/>
                    <a:pt x="44" y="38"/>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5" name="Google Shape;1065;p64"/>
            <p:cNvSpPr/>
            <p:nvPr/>
          </p:nvSpPr>
          <p:spPr>
            <a:xfrm>
              <a:off x="7028572" y="2750242"/>
              <a:ext cx="583358" cy="727701"/>
            </a:xfrm>
            <a:custGeom>
              <a:rect b="b" l="l" r="r" t="t"/>
              <a:pathLst>
                <a:path extrusionOk="0" h="1331" w="1067">
                  <a:moveTo>
                    <a:pt x="4" y="145"/>
                  </a:moveTo>
                  <a:cubicBezTo>
                    <a:pt x="-2" y="163"/>
                    <a:pt x="-2" y="183"/>
                    <a:pt x="7" y="201"/>
                  </a:cubicBezTo>
                  <a:cubicBezTo>
                    <a:pt x="67" y="342"/>
                    <a:pt x="368" y="1029"/>
                    <a:pt x="509" y="1197"/>
                  </a:cubicBezTo>
                  <a:cubicBezTo>
                    <a:pt x="666" y="1386"/>
                    <a:pt x="1106" y="1398"/>
                    <a:pt x="1064" y="1086"/>
                  </a:cubicBezTo>
                  <a:cubicBezTo>
                    <a:pt x="1027" y="807"/>
                    <a:pt x="380" y="153"/>
                    <a:pt x="248" y="23"/>
                  </a:cubicBezTo>
                  <a:cubicBezTo>
                    <a:pt x="232" y="8"/>
                    <a:pt x="210" y="-1"/>
                    <a:pt x="188" y="0"/>
                  </a:cubicBezTo>
                  <a:cubicBezTo>
                    <a:pt x="95" y="3"/>
                    <a:pt x="35" y="54"/>
                    <a:pt x="4" y="14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6" name="Google Shape;1066;p64"/>
            <p:cNvSpPr/>
            <p:nvPr/>
          </p:nvSpPr>
          <p:spPr>
            <a:xfrm>
              <a:off x="6559479" y="2869430"/>
              <a:ext cx="326943" cy="145978"/>
            </a:xfrm>
            <a:custGeom>
              <a:rect b="b" l="l" r="r" t="t"/>
              <a:pathLst>
                <a:path extrusionOk="0" h="267" w="598">
                  <a:moveTo>
                    <a:pt x="0" y="27"/>
                  </a:moveTo>
                  <a:cubicBezTo>
                    <a:pt x="0" y="63"/>
                    <a:pt x="10" y="98"/>
                    <a:pt x="31" y="126"/>
                  </a:cubicBezTo>
                  <a:cubicBezTo>
                    <a:pt x="96" y="216"/>
                    <a:pt x="192" y="267"/>
                    <a:pt x="296" y="267"/>
                  </a:cubicBezTo>
                  <a:cubicBezTo>
                    <a:pt x="431" y="267"/>
                    <a:pt x="518" y="190"/>
                    <a:pt x="558" y="144"/>
                  </a:cubicBezTo>
                  <a:cubicBezTo>
                    <a:pt x="585" y="113"/>
                    <a:pt x="598" y="74"/>
                    <a:pt x="598" y="35"/>
                  </a:cubicBezTo>
                  <a:cubicBezTo>
                    <a:pt x="593" y="32"/>
                    <a:pt x="586" y="30"/>
                    <a:pt x="582" y="29"/>
                  </a:cubicBezTo>
                  <a:cubicBezTo>
                    <a:pt x="469" y="-4"/>
                    <a:pt x="303" y="1"/>
                    <a:pt x="303" y="1"/>
                  </a:cubicBezTo>
                  <a:lnTo>
                    <a:pt x="88" y="1"/>
                  </a:lnTo>
                  <a:cubicBezTo>
                    <a:pt x="88" y="1"/>
                    <a:pt x="53" y="11"/>
                    <a:pt x="0" y="2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7" name="Google Shape;1067;p64"/>
            <p:cNvSpPr/>
            <p:nvPr/>
          </p:nvSpPr>
          <p:spPr>
            <a:xfrm>
              <a:off x="6608684" y="2692836"/>
              <a:ext cx="229079" cy="275006"/>
            </a:xfrm>
            <a:custGeom>
              <a:rect b="b" l="l" r="r" t="t"/>
              <a:pathLst>
                <a:path extrusionOk="0" h="503" w="419">
                  <a:moveTo>
                    <a:pt x="25" y="0"/>
                  </a:moveTo>
                  <a:lnTo>
                    <a:pt x="0" y="345"/>
                  </a:lnTo>
                  <a:cubicBezTo>
                    <a:pt x="-2" y="365"/>
                    <a:pt x="4" y="384"/>
                    <a:pt x="15" y="400"/>
                  </a:cubicBezTo>
                  <a:cubicBezTo>
                    <a:pt x="43" y="438"/>
                    <a:pt x="104" y="503"/>
                    <a:pt x="206" y="503"/>
                  </a:cubicBezTo>
                  <a:cubicBezTo>
                    <a:pt x="303" y="503"/>
                    <a:pt x="367" y="448"/>
                    <a:pt x="399" y="412"/>
                  </a:cubicBezTo>
                  <a:cubicBezTo>
                    <a:pt x="413" y="395"/>
                    <a:pt x="420" y="373"/>
                    <a:pt x="419" y="352"/>
                  </a:cubicBezTo>
                  <a:lnTo>
                    <a:pt x="398" y="5"/>
                  </a:lnTo>
                  <a:lnTo>
                    <a:pt x="25" y="0"/>
                  </a:ln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8" name="Google Shape;1068;p64"/>
            <p:cNvSpPr/>
            <p:nvPr/>
          </p:nvSpPr>
          <p:spPr>
            <a:xfrm>
              <a:off x="6617979" y="2692836"/>
              <a:ext cx="215411" cy="136683"/>
            </a:xfrm>
            <a:custGeom>
              <a:rect b="b" l="l" r="r" t="t"/>
              <a:pathLst>
                <a:path extrusionOk="0" h="250" w="394">
                  <a:moveTo>
                    <a:pt x="381" y="5"/>
                  </a:moveTo>
                  <a:lnTo>
                    <a:pt x="8" y="0"/>
                  </a:lnTo>
                  <a:lnTo>
                    <a:pt x="0" y="113"/>
                  </a:lnTo>
                  <a:cubicBezTo>
                    <a:pt x="69" y="213"/>
                    <a:pt x="186" y="239"/>
                    <a:pt x="274" y="249"/>
                  </a:cubicBezTo>
                  <a:cubicBezTo>
                    <a:pt x="315" y="254"/>
                    <a:pt x="356" y="240"/>
                    <a:pt x="394" y="217"/>
                  </a:cubicBezTo>
                  <a:lnTo>
                    <a:pt x="381" y="5"/>
                  </a:ln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9" name="Google Shape;1069;p64"/>
            <p:cNvSpPr/>
            <p:nvPr/>
          </p:nvSpPr>
          <p:spPr>
            <a:xfrm>
              <a:off x="6484577" y="2147200"/>
              <a:ext cx="509550" cy="246030"/>
            </a:xfrm>
            <a:custGeom>
              <a:rect b="b" l="l" r="r" t="t"/>
              <a:pathLst>
                <a:path extrusionOk="0" h="450" w="932">
                  <a:moveTo>
                    <a:pt x="36" y="450"/>
                  </a:moveTo>
                  <a:lnTo>
                    <a:pt x="36" y="450"/>
                  </a:lnTo>
                  <a:cubicBezTo>
                    <a:pt x="36" y="335"/>
                    <a:pt x="84" y="232"/>
                    <a:pt x="161" y="157"/>
                  </a:cubicBezTo>
                  <a:cubicBezTo>
                    <a:pt x="239" y="82"/>
                    <a:pt x="346" y="36"/>
                    <a:pt x="464" y="36"/>
                  </a:cubicBezTo>
                  <a:lnTo>
                    <a:pt x="468" y="36"/>
                  </a:lnTo>
                  <a:cubicBezTo>
                    <a:pt x="586" y="36"/>
                    <a:pt x="693" y="82"/>
                    <a:pt x="770" y="157"/>
                  </a:cubicBezTo>
                  <a:cubicBezTo>
                    <a:pt x="848" y="232"/>
                    <a:pt x="895" y="335"/>
                    <a:pt x="895" y="450"/>
                  </a:cubicBezTo>
                  <a:lnTo>
                    <a:pt x="932" y="450"/>
                  </a:lnTo>
                  <a:cubicBezTo>
                    <a:pt x="932" y="201"/>
                    <a:pt x="724" y="0"/>
                    <a:pt x="468" y="0"/>
                  </a:cubicBezTo>
                  <a:lnTo>
                    <a:pt x="464" y="0"/>
                  </a:lnTo>
                  <a:cubicBezTo>
                    <a:pt x="208" y="0"/>
                    <a:pt x="0" y="201"/>
                    <a:pt x="0" y="450"/>
                  </a:cubicBezTo>
                  <a:lnTo>
                    <a:pt x="0" y="450"/>
                  </a:lnTo>
                  <a:lnTo>
                    <a:pt x="36" y="450"/>
                  </a:ln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0" name="Google Shape;1070;p64"/>
            <p:cNvSpPr/>
            <p:nvPr/>
          </p:nvSpPr>
          <p:spPr>
            <a:xfrm>
              <a:off x="6417329" y="2393228"/>
              <a:ext cx="137229" cy="295782"/>
            </a:xfrm>
            <a:custGeom>
              <a:rect b="b" l="l" r="r" t="t"/>
              <a:pathLst>
                <a:path extrusionOk="0" h="541" w="251">
                  <a:moveTo>
                    <a:pt x="251" y="0"/>
                  </a:moveTo>
                  <a:lnTo>
                    <a:pt x="251" y="541"/>
                  </a:lnTo>
                  <a:lnTo>
                    <a:pt x="115" y="541"/>
                  </a:lnTo>
                  <a:cubicBezTo>
                    <a:pt x="52" y="541"/>
                    <a:pt x="0" y="420"/>
                    <a:pt x="0" y="270"/>
                  </a:cubicBezTo>
                  <a:cubicBezTo>
                    <a:pt x="0" y="121"/>
                    <a:pt x="52" y="0"/>
                    <a:pt x="115" y="0"/>
                  </a:cubicBezTo>
                  <a:lnTo>
                    <a:pt x="251"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1" name="Google Shape;1071;p64"/>
            <p:cNvSpPr/>
            <p:nvPr/>
          </p:nvSpPr>
          <p:spPr>
            <a:xfrm>
              <a:off x="6491684" y="2393228"/>
              <a:ext cx="125747" cy="295782"/>
            </a:xfrm>
            <a:custGeom>
              <a:rect b="b" l="l" r="r" t="t"/>
              <a:pathLst>
                <a:path extrusionOk="0" h="541" w="230">
                  <a:moveTo>
                    <a:pt x="230" y="270"/>
                  </a:moveTo>
                  <a:cubicBezTo>
                    <a:pt x="230" y="420"/>
                    <a:pt x="179" y="541"/>
                    <a:pt x="115" y="541"/>
                  </a:cubicBezTo>
                  <a:cubicBezTo>
                    <a:pt x="51" y="541"/>
                    <a:pt x="0" y="420"/>
                    <a:pt x="0" y="270"/>
                  </a:cubicBezTo>
                  <a:cubicBezTo>
                    <a:pt x="0" y="121"/>
                    <a:pt x="51" y="0"/>
                    <a:pt x="115" y="0"/>
                  </a:cubicBezTo>
                  <a:cubicBezTo>
                    <a:pt x="179" y="0"/>
                    <a:pt x="230" y="121"/>
                    <a:pt x="230" y="27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2" name="Google Shape;1072;p64"/>
            <p:cNvSpPr/>
            <p:nvPr/>
          </p:nvSpPr>
          <p:spPr>
            <a:xfrm>
              <a:off x="6924147" y="2393228"/>
              <a:ext cx="136682" cy="295782"/>
            </a:xfrm>
            <a:custGeom>
              <a:rect b="b" l="l" r="r" t="t"/>
              <a:pathLst>
                <a:path extrusionOk="0" h="541" w="250">
                  <a:moveTo>
                    <a:pt x="0" y="0"/>
                  </a:moveTo>
                  <a:lnTo>
                    <a:pt x="0" y="541"/>
                  </a:lnTo>
                  <a:lnTo>
                    <a:pt x="136" y="541"/>
                  </a:lnTo>
                  <a:cubicBezTo>
                    <a:pt x="199" y="541"/>
                    <a:pt x="250" y="420"/>
                    <a:pt x="250" y="270"/>
                  </a:cubicBezTo>
                  <a:cubicBezTo>
                    <a:pt x="250" y="121"/>
                    <a:pt x="199" y="0"/>
                    <a:pt x="136" y="0"/>
                  </a:cubicBez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3" name="Google Shape;1073;p64"/>
            <p:cNvSpPr/>
            <p:nvPr/>
          </p:nvSpPr>
          <p:spPr>
            <a:xfrm>
              <a:off x="6861273" y="2393228"/>
              <a:ext cx="125747" cy="295782"/>
            </a:xfrm>
            <a:custGeom>
              <a:rect b="b" l="l" r="r" t="t"/>
              <a:pathLst>
                <a:path extrusionOk="0" h="541" w="230">
                  <a:moveTo>
                    <a:pt x="0" y="270"/>
                  </a:moveTo>
                  <a:cubicBezTo>
                    <a:pt x="0" y="420"/>
                    <a:pt x="51" y="541"/>
                    <a:pt x="115" y="541"/>
                  </a:cubicBezTo>
                  <a:cubicBezTo>
                    <a:pt x="178" y="541"/>
                    <a:pt x="230" y="420"/>
                    <a:pt x="230" y="270"/>
                  </a:cubicBezTo>
                  <a:cubicBezTo>
                    <a:pt x="230" y="121"/>
                    <a:pt x="178" y="0"/>
                    <a:pt x="115" y="0"/>
                  </a:cubicBezTo>
                  <a:cubicBezTo>
                    <a:pt x="51" y="0"/>
                    <a:pt x="0" y="121"/>
                    <a:pt x="0" y="27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4" name="Google Shape;1074;p64"/>
            <p:cNvSpPr/>
            <p:nvPr/>
          </p:nvSpPr>
          <p:spPr>
            <a:xfrm>
              <a:off x="6543077" y="2211167"/>
              <a:ext cx="395284" cy="559854"/>
            </a:xfrm>
            <a:custGeom>
              <a:rect b="b" l="l" r="r" t="t"/>
              <a:pathLst>
                <a:path extrusionOk="0" h="1024" w="723">
                  <a:moveTo>
                    <a:pt x="673" y="683"/>
                  </a:moveTo>
                  <a:cubicBezTo>
                    <a:pt x="666" y="712"/>
                    <a:pt x="659" y="736"/>
                    <a:pt x="655" y="753"/>
                  </a:cubicBezTo>
                  <a:cubicBezTo>
                    <a:pt x="628" y="890"/>
                    <a:pt x="496" y="1037"/>
                    <a:pt x="371" y="1023"/>
                  </a:cubicBezTo>
                  <a:cubicBezTo>
                    <a:pt x="248" y="1010"/>
                    <a:pt x="70" y="966"/>
                    <a:pt x="42" y="731"/>
                  </a:cubicBezTo>
                  <a:cubicBezTo>
                    <a:pt x="38" y="689"/>
                    <a:pt x="29" y="640"/>
                    <a:pt x="21" y="587"/>
                  </a:cubicBezTo>
                  <a:cubicBezTo>
                    <a:pt x="-16" y="336"/>
                    <a:pt x="-46" y="-3"/>
                    <a:pt x="335" y="0"/>
                  </a:cubicBezTo>
                  <a:cubicBezTo>
                    <a:pt x="841" y="3"/>
                    <a:pt x="727" y="475"/>
                    <a:pt x="673" y="683"/>
                  </a:cubicBezTo>
                  <a:close/>
                </a:path>
              </a:pathLst>
            </a:custGeom>
            <a:solidFill>
              <a:srgbClr val="FF8B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5" name="Google Shape;1075;p64"/>
            <p:cNvSpPr/>
            <p:nvPr/>
          </p:nvSpPr>
          <p:spPr>
            <a:xfrm>
              <a:off x="6528315" y="2201873"/>
              <a:ext cx="421527" cy="382713"/>
            </a:xfrm>
            <a:custGeom>
              <a:rect b="b" l="l" r="r" t="t"/>
              <a:pathLst>
                <a:path extrusionOk="0" h="700" w="771">
                  <a:moveTo>
                    <a:pt x="700" y="700"/>
                  </a:moveTo>
                  <a:cubicBezTo>
                    <a:pt x="694" y="642"/>
                    <a:pt x="684" y="530"/>
                    <a:pt x="682" y="522"/>
                  </a:cubicBezTo>
                  <a:cubicBezTo>
                    <a:pt x="682" y="520"/>
                    <a:pt x="681" y="517"/>
                    <a:pt x="680" y="513"/>
                  </a:cubicBezTo>
                  <a:cubicBezTo>
                    <a:pt x="660" y="468"/>
                    <a:pt x="617" y="439"/>
                    <a:pt x="569" y="431"/>
                  </a:cubicBezTo>
                  <a:cubicBezTo>
                    <a:pt x="388" y="404"/>
                    <a:pt x="257" y="340"/>
                    <a:pt x="193" y="303"/>
                  </a:cubicBezTo>
                  <a:cubicBezTo>
                    <a:pt x="173" y="291"/>
                    <a:pt x="148" y="305"/>
                    <a:pt x="148" y="327"/>
                  </a:cubicBezTo>
                  <a:lnTo>
                    <a:pt x="149" y="356"/>
                  </a:lnTo>
                  <a:cubicBezTo>
                    <a:pt x="149" y="373"/>
                    <a:pt x="143" y="389"/>
                    <a:pt x="133" y="403"/>
                  </a:cubicBezTo>
                  <a:cubicBezTo>
                    <a:pt x="125" y="413"/>
                    <a:pt x="115" y="427"/>
                    <a:pt x="102" y="444"/>
                  </a:cubicBezTo>
                  <a:cubicBezTo>
                    <a:pt x="86" y="466"/>
                    <a:pt x="65" y="540"/>
                    <a:pt x="48" y="604"/>
                  </a:cubicBezTo>
                  <a:cubicBezTo>
                    <a:pt x="-52" y="290"/>
                    <a:pt x="-14" y="-5"/>
                    <a:pt x="367" y="0"/>
                  </a:cubicBezTo>
                  <a:cubicBezTo>
                    <a:pt x="937" y="6"/>
                    <a:pt x="754" y="492"/>
                    <a:pt x="700" y="70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76" name="Google Shape;1076;p64"/>
            <p:cNvSpPr/>
            <p:nvPr/>
          </p:nvSpPr>
          <p:spPr>
            <a:xfrm>
              <a:off x="6043366" y="3915870"/>
              <a:ext cx="1045890" cy="196277"/>
            </a:xfrm>
            <a:custGeom>
              <a:rect b="b" l="l" r="r" t="t"/>
              <a:pathLst>
                <a:path extrusionOk="0" h="359" w="1913">
                  <a:moveTo>
                    <a:pt x="1913" y="359"/>
                  </a:moveTo>
                  <a:lnTo>
                    <a:pt x="0" y="359"/>
                  </a:lnTo>
                  <a:lnTo>
                    <a:pt x="0" y="85"/>
                  </a:lnTo>
                  <a:cubicBezTo>
                    <a:pt x="0" y="38"/>
                    <a:pt x="39" y="0"/>
                    <a:pt x="87" y="0"/>
                  </a:cubicBezTo>
                  <a:lnTo>
                    <a:pt x="1913" y="0"/>
                  </a:lnTo>
                  <a:lnTo>
                    <a:pt x="1913" y="359"/>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77" name="Google Shape;1077;p64"/>
            <p:cNvSpPr/>
            <p:nvPr/>
          </p:nvSpPr>
          <p:spPr>
            <a:xfrm>
              <a:off x="6177862" y="3987491"/>
              <a:ext cx="60687" cy="59594"/>
            </a:xfrm>
            <a:custGeom>
              <a:rect b="b" l="l" r="r" t="t"/>
              <a:pathLst>
                <a:path extrusionOk="0" h="109" w="111">
                  <a:moveTo>
                    <a:pt x="111" y="55"/>
                  </a:moveTo>
                  <a:cubicBezTo>
                    <a:pt x="111" y="85"/>
                    <a:pt x="86" y="109"/>
                    <a:pt x="55" y="109"/>
                  </a:cubicBezTo>
                  <a:cubicBezTo>
                    <a:pt x="25" y="109"/>
                    <a:pt x="0" y="85"/>
                    <a:pt x="0" y="55"/>
                  </a:cubicBezTo>
                  <a:cubicBezTo>
                    <a:pt x="0" y="24"/>
                    <a:pt x="25" y="0"/>
                    <a:pt x="55" y="0"/>
                  </a:cubicBezTo>
                  <a:cubicBezTo>
                    <a:pt x="86" y="0"/>
                    <a:pt x="111" y="24"/>
                    <a:pt x="111" y="55"/>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8" name="Google Shape;1078;p64"/>
            <p:cNvSpPr/>
            <p:nvPr/>
          </p:nvSpPr>
          <p:spPr>
            <a:xfrm>
              <a:off x="6303609" y="3987491"/>
              <a:ext cx="61233" cy="59594"/>
            </a:xfrm>
            <a:custGeom>
              <a:rect b="b" l="l" r="r" t="t"/>
              <a:pathLst>
                <a:path extrusionOk="0" h="109" w="112">
                  <a:moveTo>
                    <a:pt x="112" y="55"/>
                  </a:moveTo>
                  <a:cubicBezTo>
                    <a:pt x="112" y="85"/>
                    <a:pt x="87" y="109"/>
                    <a:pt x="55" y="109"/>
                  </a:cubicBezTo>
                  <a:cubicBezTo>
                    <a:pt x="25" y="109"/>
                    <a:pt x="0" y="85"/>
                    <a:pt x="0" y="55"/>
                  </a:cubicBezTo>
                  <a:cubicBezTo>
                    <a:pt x="0" y="24"/>
                    <a:pt x="25" y="0"/>
                    <a:pt x="55" y="0"/>
                  </a:cubicBezTo>
                  <a:cubicBezTo>
                    <a:pt x="87" y="0"/>
                    <a:pt x="112" y="24"/>
                    <a:pt x="112" y="55"/>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9" name="Google Shape;1079;p64"/>
            <p:cNvSpPr/>
            <p:nvPr/>
          </p:nvSpPr>
          <p:spPr>
            <a:xfrm>
              <a:off x="6429357" y="3987491"/>
              <a:ext cx="61233" cy="59594"/>
            </a:xfrm>
            <a:custGeom>
              <a:rect b="b" l="l" r="r" t="t"/>
              <a:pathLst>
                <a:path extrusionOk="0" h="109" w="112">
                  <a:moveTo>
                    <a:pt x="112" y="55"/>
                  </a:moveTo>
                  <a:cubicBezTo>
                    <a:pt x="112" y="85"/>
                    <a:pt x="87" y="109"/>
                    <a:pt x="56" y="109"/>
                  </a:cubicBezTo>
                  <a:cubicBezTo>
                    <a:pt x="25" y="109"/>
                    <a:pt x="0" y="85"/>
                    <a:pt x="0" y="55"/>
                  </a:cubicBezTo>
                  <a:cubicBezTo>
                    <a:pt x="0" y="24"/>
                    <a:pt x="25" y="0"/>
                    <a:pt x="56" y="0"/>
                  </a:cubicBezTo>
                  <a:cubicBezTo>
                    <a:pt x="87" y="0"/>
                    <a:pt x="112" y="24"/>
                    <a:pt x="112" y="55"/>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0" name="Google Shape;1080;p64"/>
            <p:cNvSpPr/>
            <p:nvPr/>
          </p:nvSpPr>
          <p:spPr>
            <a:xfrm>
              <a:off x="6339693" y="3807617"/>
              <a:ext cx="367948" cy="108253"/>
            </a:xfrm>
            <a:custGeom>
              <a:rect b="b" l="l" r="r" t="t"/>
              <a:pathLst>
                <a:path extrusionOk="0" h="198" w="673">
                  <a:moveTo>
                    <a:pt x="673" y="198"/>
                  </a:moveTo>
                  <a:lnTo>
                    <a:pt x="0" y="198"/>
                  </a:lnTo>
                  <a:lnTo>
                    <a:pt x="0" y="66"/>
                  </a:lnTo>
                  <a:cubicBezTo>
                    <a:pt x="0" y="29"/>
                    <a:pt x="31" y="0"/>
                    <a:pt x="68" y="0"/>
                  </a:cubicBezTo>
                  <a:lnTo>
                    <a:pt x="605" y="0"/>
                  </a:lnTo>
                  <a:cubicBezTo>
                    <a:pt x="642" y="0"/>
                    <a:pt x="673" y="29"/>
                    <a:pt x="673" y="66"/>
                  </a:cubicBezTo>
                  <a:lnTo>
                    <a:pt x="673" y="198"/>
                  </a:lnTo>
                  <a:close/>
                </a:path>
              </a:pathLst>
            </a:custGeom>
            <a:solidFill>
              <a:srgbClr val="FFFFFF"/>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1" name="Google Shape;1081;p64"/>
            <p:cNvSpPr/>
            <p:nvPr/>
          </p:nvSpPr>
          <p:spPr>
            <a:xfrm>
              <a:off x="6461067" y="3807617"/>
              <a:ext cx="367948" cy="108253"/>
            </a:xfrm>
            <a:custGeom>
              <a:rect b="b" l="l" r="r" t="t"/>
              <a:pathLst>
                <a:path extrusionOk="0" h="198" w="673">
                  <a:moveTo>
                    <a:pt x="673" y="198"/>
                  </a:moveTo>
                  <a:lnTo>
                    <a:pt x="0" y="198"/>
                  </a:lnTo>
                  <a:lnTo>
                    <a:pt x="0" y="66"/>
                  </a:lnTo>
                  <a:cubicBezTo>
                    <a:pt x="0" y="29"/>
                    <a:pt x="31" y="0"/>
                    <a:pt x="68" y="0"/>
                  </a:cubicBezTo>
                  <a:lnTo>
                    <a:pt x="605" y="0"/>
                  </a:lnTo>
                  <a:cubicBezTo>
                    <a:pt x="642" y="0"/>
                    <a:pt x="673" y="29"/>
                    <a:pt x="673" y="66"/>
                  </a:cubicBezTo>
                  <a:lnTo>
                    <a:pt x="673" y="198"/>
                  </a:lnTo>
                  <a:close/>
                </a:path>
              </a:pathLst>
            </a:custGeom>
            <a:solidFill>
              <a:srgbClr val="FFFFFF"/>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2" name="Google Shape;1082;p64"/>
            <p:cNvSpPr/>
            <p:nvPr/>
          </p:nvSpPr>
          <p:spPr>
            <a:xfrm>
              <a:off x="6339693" y="3807617"/>
              <a:ext cx="158551" cy="108253"/>
            </a:xfrm>
            <a:custGeom>
              <a:rect b="b" l="l" r="r" t="t"/>
              <a:pathLst>
                <a:path extrusionOk="0" h="198" w="290">
                  <a:moveTo>
                    <a:pt x="290" y="0"/>
                  </a:moveTo>
                  <a:lnTo>
                    <a:pt x="68" y="0"/>
                  </a:lnTo>
                  <a:cubicBezTo>
                    <a:pt x="31" y="0"/>
                    <a:pt x="0" y="29"/>
                    <a:pt x="0" y="66"/>
                  </a:cubicBezTo>
                  <a:lnTo>
                    <a:pt x="0" y="198"/>
                  </a:lnTo>
                  <a:lnTo>
                    <a:pt x="222" y="198"/>
                  </a:lnTo>
                  <a:lnTo>
                    <a:pt x="222" y="66"/>
                  </a:lnTo>
                  <a:cubicBezTo>
                    <a:pt x="222" y="29"/>
                    <a:pt x="253" y="0"/>
                    <a:pt x="290" y="0"/>
                  </a:cubicBezTo>
                  <a:close/>
                </a:path>
              </a:pathLst>
            </a:custGeom>
            <a:solidFill>
              <a:srgbClr val="326C92"/>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3" name="Google Shape;1083;p64"/>
            <p:cNvSpPr/>
            <p:nvPr/>
          </p:nvSpPr>
          <p:spPr>
            <a:xfrm>
              <a:off x="6875488" y="3807617"/>
              <a:ext cx="135042" cy="108253"/>
            </a:xfrm>
            <a:custGeom>
              <a:rect b="b" l="l" r="r" t="t"/>
              <a:pathLst>
                <a:path extrusionOk="0" h="198" w="247">
                  <a:moveTo>
                    <a:pt x="247" y="198"/>
                  </a:moveTo>
                  <a:lnTo>
                    <a:pt x="0" y="198"/>
                  </a:lnTo>
                  <a:lnTo>
                    <a:pt x="0" y="42"/>
                  </a:lnTo>
                  <a:cubicBezTo>
                    <a:pt x="0" y="19"/>
                    <a:pt x="19" y="0"/>
                    <a:pt x="43" y="0"/>
                  </a:cubicBezTo>
                  <a:lnTo>
                    <a:pt x="204" y="0"/>
                  </a:lnTo>
                  <a:cubicBezTo>
                    <a:pt x="227" y="0"/>
                    <a:pt x="247" y="19"/>
                    <a:pt x="247" y="42"/>
                  </a:cubicBezTo>
                  <a:lnTo>
                    <a:pt x="247" y="198"/>
                  </a:lnTo>
                  <a:close/>
                </a:path>
              </a:pathLst>
            </a:custGeom>
            <a:solidFill>
              <a:schemeClr val="lt2"/>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4" name="Google Shape;1084;p64"/>
            <p:cNvSpPr/>
            <p:nvPr/>
          </p:nvSpPr>
          <p:spPr>
            <a:xfrm>
              <a:off x="7069030" y="3363673"/>
              <a:ext cx="908114" cy="643504"/>
            </a:xfrm>
            <a:custGeom>
              <a:rect b="b" l="l" r="r" t="t"/>
              <a:pathLst>
                <a:path extrusionOk="0" h="1177" w="1661">
                  <a:moveTo>
                    <a:pt x="1607" y="1177"/>
                  </a:moveTo>
                  <a:lnTo>
                    <a:pt x="54" y="1177"/>
                  </a:lnTo>
                  <a:cubicBezTo>
                    <a:pt x="25" y="1177"/>
                    <a:pt x="0" y="1154"/>
                    <a:pt x="0" y="1124"/>
                  </a:cubicBezTo>
                  <a:lnTo>
                    <a:pt x="0" y="53"/>
                  </a:lnTo>
                  <a:cubicBezTo>
                    <a:pt x="0" y="24"/>
                    <a:pt x="25" y="0"/>
                    <a:pt x="54" y="0"/>
                  </a:cubicBezTo>
                  <a:lnTo>
                    <a:pt x="1607" y="0"/>
                  </a:lnTo>
                  <a:cubicBezTo>
                    <a:pt x="1637" y="0"/>
                    <a:pt x="1661" y="24"/>
                    <a:pt x="1661" y="53"/>
                  </a:cubicBezTo>
                  <a:lnTo>
                    <a:pt x="1661" y="1124"/>
                  </a:lnTo>
                  <a:cubicBezTo>
                    <a:pt x="1661" y="1154"/>
                    <a:pt x="1637" y="1177"/>
                    <a:pt x="1607" y="117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5" name="Google Shape;1085;p64"/>
            <p:cNvSpPr/>
            <p:nvPr/>
          </p:nvSpPr>
          <p:spPr>
            <a:xfrm>
              <a:off x="7069030" y="4007174"/>
              <a:ext cx="908114" cy="104973"/>
            </a:xfrm>
            <a:custGeom>
              <a:rect b="b" l="l" r="r" t="t"/>
              <a:pathLst>
                <a:path extrusionOk="0" h="192" w="1661">
                  <a:moveTo>
                    <a:pt x="1607" y="0"/>
                  </a:moveTo>
                  <a:lnTo>
                    <a:pt x="54" y="0"/>
                  </a:lnTo>
                  <a:cubicBezTo>
                    <a:pt x="25" y="0"/>
                    <a:pt x="0" y="23"/>
                    <a:pt x="0" y="53"/>
                  </a:cubicBezTo>
                  <a:lnTo>
                    <a:pt x="0" y="139"/>
                  </a:lnTo>
                  <a:cubicBezTo>
                    <a:pt x="0" y="168"/>
                    <a:pt x="25" y="192"/>
                    <a:pt x="54" y="192"/>
                  </a:cubicBezTo>
                  <a:lnTo>
                    <a:pt x="1607" y="192"/>
                  </a:lnTo>
                  <a:cubicBezTo>
                    <a:pt x="1637" y="192"/>
                    <a:pt x="1661" y="168"/>
                    <a:pt x="1661" y="139"/>
                  </a:cubicBezTo>
                  <a:lnTo>
                    <a:pt x="1661" y="53"/>
                  </a:lnTo>
                  <a:cubicBezTo>
                    <a:pt x="1661" y="23"/>
                    <a:pt x="1637" y="0"/>
                    <a:pt x="1607" y="0"/>
                  </a:cubicBezTo>
                  <a:close/>
                </a:path>
              </a:pathLst>
            </a:custGeom>
            <a:solidFill>
              <a:schemeClr val="accent1"/>
            </a:solidFill>
            <a:ln>
              <a:noFill/>
            </a:ln>
          </p:spPr>
          <p:txBody>
            <a:bodyPr anchorCtr="1" anchor="ctr" bIns="24100" lIns="90000" spcFirstLastPara="1" rIns="90000" wrap="square" tIns="24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5"/>
          <p:cNvSpPr txBox="1"/>
          <p:nvPr>
            <p:ph type="title"/>
          </p:nvPr>
        </p:nvSpPr>
        <p:spPr>
          <a:xfrm>
            <a:off x="1131600" y="1579375"/>
            <a:ext cx="5064000" cy="118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500"/>
              <a:t>THANKS!</a:t>
            </a:r>
            <a:endParaRPr sz="7500"/>
          </a:p>
        </p:txBody>
      </p:sp>
      <p:sp>
        <p:nvSpPr>
          <p:cNvPr id="1091" name="Google Shape;1091;p65"/>
          <p:cNvSpPr txBox="1"/>
          <p:nvPr>
            <p:ph idx="1" type="subTitle"/>
          </p:nvPr>
        </p:nvSpPr>
        <p:spPr>
          <a:xfrm>
            <a:off x="1131600" y="2571750"/>
            <a:ext cx="5064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Questions?</a:t>
            </a:r>
            <a:endParaRPr sz="2500"/>
          </a:p>
        </p:txBody>
      </p:sp>
      <p:grpSp>
        <p:nvGrpSpPr>
          <p:cNvPr id="1092" name="Google Shape;1092;p65"/>
          <p:cNvGrpSpPr/>
          <p:nvPr/>
        </p:nvGrpSpPr>
        <p:grpSpPr>
          <a:xfrm>
            <a:off x="6328975" y="1994275"/>
            <a:ext cx="1689675" cy="2112999"/>
            <a:chOff x="6328975" y="1994275"/>
            <a:chExt cx="1689675" cy="2112999"/>
          </a:xfrm>
        </p:grpSpPr>
        <p:sp>
          <p:nvSpPr>
            <p:cNvPr id="1093" name="Google Shape;1093;p65"/>
            <p:cNvSpPr/>
            <p:nvPr/>
          </p:nvSpPr>
          <p:spPr>
            <a:xfrm>
              <a:off x="6753297" y="2011025"/>
              <a:ext cx="922749" cy="1178058"/>
            </a:xfrm>
            <a:custGeom>
              <a:rect b="b" l="l" r="r" t="t"/>
              <a:pathLst>
                <a:path extrusionOk="0" h="2321" w="1818">
                  <a:moveTo>
                    <a:pt x="475" y="567"/>
                  </a:moveTo>
                  <a:cubicBezTo>
                    <a:pt x="475" y="567"/>
                    <a:pt x="184" y="425"/>
                    <a:pt x="279" y="166"/>
                  </a:cubicBezTo>
                  <a:cubicBezTo>
                    <a:pt x="368" y="-77"/>
                    <a:pt x="640" y="75"/>
                    <a:pt x="640" y="75"/>
                  </a:cubicBezTo>
                  <a:cubicBezTo>
                    <a:pt x="640" y="75"/>
                    <a:pt x="797" y="-37"/>
                    <a:pt x="1003" y="13"/>
                  </a:cubicBezTo>
                  <a:cubicBezTo>
                    <a:pt x="1209" y="63"/>
                    <a:pt x="1206" y="250"/>
                    <a:pt x="1209" y="325"/>
                  </a:cubicBezTo>
                  <a:cubicBezTo>
                    <a:pt x="1212" y="399"/>
                    <a:pt x="1312" y="418"/>
                    <a:pt x="1386" y="431"/>
                  </a:cubicBezTo>
                  <a:cubicBezTo>
                    <a:pt x="1460" y="443"/>
                    <a:pt x="1460" y="549"/>
                    <a:pt x="1431" y="667"/>
                  </a:cubicBezTo>
                  <a:cubicBezTo>
                    <a:pt x="1402" y="785"/>
                    <a:pt x="1547" y="842"/>
                    <a:pt x="1641" y="913"/>
                  </a:cubicBezTo>
                  <a:cubicBezTo>
                    <a:pt x="1733" y="985"/>
                    <a:pt x="1707" y="1112"/>
                    <a:pt x="1682" y="1200"/>
                  </a:cubicBezTo>
                  <a:cubicBezTo>
                    <a:pt x="1682" y="1200"/>
                    <a:pt x="1859" y="1352"/>
                    <a:pt x="1801" y="1568"/>
                  </a:cubicBezTo>
                  <a:cubicBezTo>
                    <a:pt x="1744" y="1782"/>
                    <a:pt x="1972" y="2013"/>
                    <a:pt x="1595" y="2184"/>
                  </a:cubicBezTo>
                  <a:cubicBezTo>
                    <a:pt x="1595" y="2184"/>
                    <a:pt x="1489" y="2355"/>
                    <a:pt x="1052" y="2315"/>
                  </a:cubicBezTo>
                  <a:cubicBezTo>
                    <a:pt x="614" y="2274"/>
                    <a:pt x="539" y="2115"/>
                    <a:pt x="539" y="2115"/>
                  </a:cubicBezTo>
                  <a:cubicBezTo>
                    <a:pt x="539" y="2115"/>
                    <a:pt x="298" y="2113"/>
                    <a:pt x="199" y="2007"/>
                  </a:cubicBezTo>
                  <a:cubicBezTo>
                    <a:pt x="99" y="1901"/>
                    <a:pt x="169" y="1739"/>
                    <a:pt x="169" y="1739"/>
                  </a:cubicBezTo>
                  <a:cubicBezTo>
                    <a:pt x="169" y="1739"/>
                    <a:pt x="2" y="1651"/>
                    <a:pt x="0" y="1489"/>
                  </a:cubicBezTo>
                  <a:cubicBezTo>
                    <a:pt x="-4" y="1328"/>
                    <a:pt x="244" y="1194"/>
                    <a:pt x="244" y="1194"/>
                  </a:cubicBezTo>
                  <a:cubicBezTo>
                    <a:pt x="244" y="1194"/>
                    <a:pt x="189" y="997"/>
                    <a:pt x="340" y="910"/>
                  </a:cubicBezTo>
                  <a:cubicBezTo>
                    <a:pt x="340" y="910"/>
                    <a:pt x="333" y="798"/>
                    <a:pt x="447" y="745"/>
                  </a:cubicBezTo>
                  <a:cubicBezTo>
                    <a:pt x="526" y="707"/>
                    <a:pt x="475" y="567"/>
                    <a:pt x="475" y="567"/>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4" name="Google Shape;1094;p65"/>
            <p:cNvSpPr/>
            <p:nvPr/>
          </p:nvSpPr>
          <p:spPr>
            <a:xfrm>
              <a:off x="6753805" y="3753501"/>
              <a:ext cx="940513" cy="353773"/>
            </a:xfrm>
            <a:custGeom>
              <a:rect b="b" l="l" r="r" t="t"/>
              <a:pathLst>
                <a:path extrusionOk="0" h="697" w="1853">
                  <a:moveTo>
                    <a:pt x="1599" y="0"/>
                  </a:moveTo>
                  <a:lnTo>
                    <a:pt x="59" y="47"/>
                  </a:lnTo>
                  <a:cubicBezTo>
                    <a:pt x="59" y="47"/>
                    <a:pt x="10" y="272"/>
                    <a:pt x="0" y="697"/>
                  </a:cubicBezTo>
                  <a:lnTo>
                    <a:pt x="1853" y="697"/>
                  </a:lnTo>
                  <a:cubicBezTo>
                    <a:pt x="1768" y="431"/>
                    <a:pt x="1678" y="175"/>
                    <a:pt x="1599"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5" name="Google Shape;1095;p65"/>
            <p:cNvSpPr/>
            <p:nvPr/>
          </p:nvSpPr>
          <p:spPr>
            <a:xfrm>
              <a:off x="7146658" y="3774819"/>
              <a:ext cx="74612" cy="314183"/>
            </a:xfrm>
            <a:custGeom>
              <a:rect b="b" l="l" r="r" t="t"/>
              <a:pathLst>
                <a:path extrusionOk="0" h="619" w="147">
                  <a:moveTo>
                    <a:pt x="0" y="14"/>
                  </a:moveTo>
                  <a:cubicBezTo>
                    <a:pt x="0" y="14"/>
                    <a:pt x="14" y="475"/>
                    <a:pt x="38" y="589"/>
                  </a:cubicBezTo>
                  <a:lnTo>
                    <a:pt x="147" y="619"/>
                  </a:lnTo>
                  <a:lnTo>
                    <a:pt x="98" y="0"/>
                  </a:lnTo>
                  <a:lnTo>
                    <a:pt x="0" y="14"/>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6" name="Google Shape;1096;p65"/>
            <p:cNvSpPr/>
            <p:nvPr/>
          </p:nvSpPr>
          <p:spPr>
            <a:xfrm>
              <a:off x="6426427" y="2089190"/>
              <a:ext cx="241092" cy="699425"/>
            </a:xfrm>
            <a:custGeom>
              <a:rect b="b" l="l" r="r" t="t"/>
              <a:pathLst>
                <a:path extrusionOk="0" h="1378" w="475">
                  <a:moveTo>
                    <a:pt x="457" y="1317"/>
                  </a:moveTo>
                  <a:cubicBezTo>
                    <a:pt x="386" y="1186"/>
                    <a:pt x="280" y="1066"/>
                    <a:pt x="193" y="944"/>
                  </a:cubicBezTo>
                  <a:cubicBezTo>
                    <a:pt x="106" y="821"/>
                    <a:pt x="38" y="698"/>
                    <a:pt x="38" y="564"/>
                  </a:cubicBezTo>
                  <a:cubicBezTo>
                    <a:pt x="38" y="547"/>
                    <a:pt x="39" y="531"/>
                    <a:pt x="42" y="514"/>
                  </a:cubicBezTo>
                  <a:cubicBezTo>
                    <a:pt x="67" y="315"/>
                    <a:pt x="165" y="196"/>
                    <a:pt x="258" y="126"/>
                  </a:cubicBezTo>
                  <a:cubicBezTo>
                    <a:pt x="304" y="91"/>
                    <a:pt x="350" y="68"/>
                    <a:pt x="382" y="55"/>
                  </a:cubicBezTo>
                  <a:cubicBezTo>
                    <a:pt x="399" y="48"/>
                    <a:pt x="413" y="43"/>
                    <a:pt x="422" y="41"/>
                  </a:cubicBezTo>
                  <a:cubicBezTo>
                    <a:pt x="427" y="39"/>
                    <a:pt x="430" y="38"/>
                    <a:pt x="433" y="37"/>
                  </a:cubicBezTo>
                  <a:lnTo>
                    <a:pt x="436" y="37"/>
                  </a:lnTo>
                  <a:lnTo>
                    <a:pt x="436" y="37"/>
                  </a:lnTo>
                  <a:lnTo>
                    <a:pt x="427" y="0"/>
                  </a:lnTo>
                  <a:lnTo>
                    <a:pt x="427" y="0"/>
                  </a:lnTo>
                  <a:cubicBezTo>
                    <a:pt x="426" y="1"/>
                    <a:pt x="334" y="23"/>
                    <a:pt x="234" y="96"/>
                  </a:cubicBezTo>
                  <a:cubicBezTo>
                    <a:pt x="135" y="171"/>
                    <a:pt x="29" y="299"/>
                    <a:pt x="3" y="509"/>
                  </a:cubicBezTo>
                  <a:cubicBezTo>
                    <a:pt x="1" y="528"/>
                    <a:pt x="0" y="546"/>
                    <a:pt x="0" y="564"/>
                  </a:cubicBezTo>
                  <a:cubicBezTo>
                    <a:pt x="0" y="661"/>
                    <a:pt x="32" y="752"/>
                    <a:pt x="80" y="838"/>
                  </a:cubicBezTo>
                  <a:cubicBezTo>
                    <a:pt x="152" y="967"/>
                    <a:pt x="258" y="1088"/>
                    <a:pt x="345" y="1211"/>
                  </a:cubicBezTo>
                  <a:cubicBezTo>
                    <a:pt x="384" y="1265"/>
                    <a:pt x="418" y="1321"/>
                    <a:pt x="445" y="1378"/>
                  </a:cubicBezTo>
                  <a:lnTo>
                    <a:pt x="475" y="1349"/>
                  </a:lnTo>
                  <a:cubicBezTo>
                    <a:pt x="469" y="1338"/>
                    <a:pt x="464" y="1327"/>
                    <a:pt x="457" y="131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7" name="Google Shape;1097;p65"/>
            <p:cNvSpPr/>
            <p:nvPr/>
          </p:nvSpPr>
          <p:spPr>
            <a:xfrm>
              <a:off x="6598998" y="1994275"/>
              <a:ext cx="377626" cy="475588"/>
            </a:xfrm>
            <a:custGeom>
              <a:rect b="b" l="l" r="r" t="t"/>
              <a:pathLst>
                <a:path extrusionOk="0" h="937" w="744">
                  <a:moveTo>
                    <a:pt x="133" y="412"/>
                  </a:moveTo>
                  <a:cubicBezTo>
                    <a:pt x="133" y="412"/>
                    <a:pt x="92" y="883"/>
                    <a:pt x="97" y="914"/>
                  </a:cubicBezTo>
                  <a:cubicBezTo>
                    <a:pt x="102" y="944"/>
                    <a:pt x="319" y="940"/>
                    <a:pt x="329" y="930"/>
                  </a:cubicBezTo>
                  <a:cubicBezTo>
                    <a:pt x="339" y="921"/>
                    <a:pt x="363" y="431"/>
                    <a:pt x="365" y="423"/>
                  </a:cubicBezTo>
                  <a:cubicBezTo>
                    <a:pt x="368" y="416"/>
                    <a:pt x="449" y="384"/>
                    <a:pt x="497" y="308"/>
                  </a:cubicBezTo>
                  <a:lnTo>
                    <a:pt x="744" y="308"/>
                  </a:lnTo>
                  <a:lnTo>
                    <a:pt x="744" y="56"/>
                  </a:lnTo>
                  <a:lnTo>
                    <a:pt x="491" y="56"/>
                  </a:lnTo>
                  <a:cubicBezTo>
                    <a:pt x="491" y="56"/>
                    <a:pt x="182" y="-99"/>
                    <a:pt x="0" y="105"/>
                  </a:cubicBezTo>
                  <a:lnTo>
                    <a:pt x="0" y="317"/>
                  </a:lnTo>
                  <a:cubicBezTo>
                    <a:pt x="0" y="317"/>
                    <a:pt x="18" y="370"/>
                    <a:pt x="133" y="41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8" name="Google Shape;1098;p65"/>
            <p:cNvSpPr/>
            <p:nvPr/>
          </p:nvSpPr>
          <p:spPr>
            <a:xfrm>
              <a:off x="6562454" y="2047570"/>
              <a:ext cx="36545" cy="107604"/>
            </a:xfrm>
            <a:custGeom>
              <a:rect b="b" l="l" r="r" t="t"/>
              <a:pathLst>
                <a:path extrusionOk="0" h="212" w="72">
                  <a:moveTo>
                    <a:pt x="0" y="212"/>
                  </a:moveTo>
                  <a:lnTo>
                    <a:pt x="72" y="212"/>
                  </a:lnTo>
                  <a:lnTo>
                    <a:pt x="72" y="0"/>
                  </a:lnTo>
                  <a:lnTo>
                    <a:pt x="0" y="0"/>
                  </a:lnTo>
                  <a:lnTo>
                    <a:pt x="0" y="212"/>
                  </a:lnTo>
                  <a:close/>
                </a:path>
              </a:pathLst>
            </a:custGeom>
            <a:solidFill>
              <a:schemeClr val="dk1"/>
            </a:solidFill>
            <a:ln>
              <a:noFill/>
            </a:ln>
          </p:spPr>
          <p:txBody>
            <a:bodyPr anchorCtr="1" anchor="ctr" bIns="31300" lIns="90000" spcFirstLastPara="1" rIns="90000" wrap="square" tIns="31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9" name="Google Shape;1099;p65"/>
            <p:cNvSpPr/>
            <p:nvPr/>
          </p:nvSpPr>
          <p:spPr>
            <a:xfrm>
              <a:off x="6559408" y="2240445"/>
              <a:ext cx="300477" cy="256320"/>
            </a:xfrm>
            <a:custGeom>
              <a:rect b="b" l="l" r="r" t="t"/>
              <a:pathLst>
                <a:path extrusionOk="0" h="505" w="592">
                  <a:moveTo>
                    <a:pt x="0" y="442"/>
                  </a:moveTo>
                  <a:cubicBezTo>
                    <a:pt x="0" y="442"/>
                    <a:pt x="133" y="63"/>
                    <a:pt x="148" y="40"/>
                  </a:cubicBezTo>
                  <a:cubicBezTo>
                    <a:pt x="162" y="17"/>
                    <a:pt x="526" y="-19"/>
                    <a:pt x="577" y="12"/>
                  </a:cubicBezTo>
                  <a:cubicBezTo>
                    <a:pt x="627" y="43"/>
                    <a:pt x="531" y="140"/>
                    <a:pt x="531" y="140"/>
                  </a:cubicBezTo>
                  <a:cubicBezTo>
                    <a:pt x="531" y="140"/>
                    <a:pt x="567" y="190"/>
                    <a:pt x="562" y="232"/>
                  </a:cubicBezTo>
                  <a:cubicBezTo>
                    <a:pt x="558" y="273"/>
                    <a:pt x="534" y="295"/>
                    <a:pt x="534" y="295"/>
                  </a:cubicBezTo>
                  <a:cubicBezTo>
                    <a:pt x="534" y="295"/>
                    <a:pt x="546" y="343"/>
                    <a:pt x="538" y="365"/>
                  </a:cubicBezTo>
                  <a:cubicBezTo>
                    <a:pt x="531" y="386"/>
                    <a:pt x="493" y="414"/>
                    <a:pt x="493" y="414"/>
                  </a:cubicBezTo>
                  <a:cubicBezTo>
                    <a:pt x="493" y="414"/>
                    <a:pt x="522" y="444"/>
                    <a:pt x="483" y="474"/>
                  </a:cubicBezTo>
                  <a:cubicBezTo>
                    <a:pt x="445" y="505"/>
                    <a:pt x="126" y="505"/>
                    <a:pt x="126" y="505"/>
                  </a:cubicBezTo>
                  <a:lnTo>
                    <a:pt x="0" y="442"/>
                  </a:lnTo>
                  <a:close/>
                </a:path>
              </a:pathLst>
            </a:custGeom>
            <a:solidFill>
              <a:srgbClr val="FFAD9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0" name="Google Shape;1100;p65"/>
            <p:cNvSpPr/>
            <p:nvPr/>
          </p:nvSpPr>
          <p:spPr>
            <a:xfrm>
              <a:off x="6695435" y="2311504"/>
              <a:ext cx="149731" cy="183739"/>
            </a:xfrm>
            <a:custGeom>
              <a:rect b="b" l="l" r="r" t="t"/>
              <a:pathLst>
                <a:path extrusionOk="0" h="362" w="295">
                  <a:moveTo>
                    <a:pt x="215" y="334"/>
                  </a:moveTo>
                  <a:cubicBezTo>
                    <a:pt x="254" y="304"/>
                    <a:pt x="225" y="274"/>
                    <a:pt x="225" y="274"/>
                  </a:cubicBezTo>
                  <a:cubicBezTo>
                    <a:pt x="225" y="274"/>
                    <a:pt x="263" y="246"/>
                    <a:pt x="270" y="225"/>
                  </a:cubicBezTo>
                  <a:cubicBezTo>
                    <a:pt x="278" y="203"/>
                    <a:pt x="266" y="155"/>
                    <a:pt x="266" y="155"/>
                  </a:cubicBezTo>
                  <a:cubicBezTo>
                    <a:pt x="266" y="155"/>
                    <a:pt x="290" y="133"/>
                    <a:pt x="294" y="92"/>
                  </a:cubicBezTo>
                  <a:cubicBezTo>
                    <a:pt x="299" y="50"/>
                    <a:pt x="263" y="0"/>
                    <a:pt x="263" y="0"/>
                  </a:cubicBezTo>
                  <a:cubicBezTo>
                    <a:pt x="268" y="77"/>
                    <a:pt x="48" y="312"/>
                    <a:pt x="0" y="362"/>
                  </a:cubicBezTo>
                  <a:cubicBezTo>
                    <a:pt x="90" y="359"/>
                    <a:pt x="194" y="352"/>
                    <a:pt x="215" y="334"/>
                  </a:cubicBez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1" name="Google Shape;1101;p65"/>
            <p:cNvSpPr/>
            <p:nvPr/>
          </p:nvSpPr>
          <p:spPr>
            <a:xfrm>
              <a:off x="6328975" y="2433828"/>
              <a:ext cx="676581" cy="676584"/>
            </a:xfrm>
            <a:custGeom>
              <a:rect b="b" l="l" r="r" t="t"/>
              <a:pathLst>
                <a:path extrusionOk="0" h="1333" w="1333">
                  <a:moveTo>
                    <a:pt x="543" y="750"/>
                  </a:moveTo>
                  <a:lnTo>
                    <a:pt x="712" y="131"/>
                  </a:lnTo>
                  <a:lnTo>
                    <a:pt x="450" y="0"/>
                  </a:lnTo>
                  <a:cubicBezTo>
                    <a:pt x="450" y="0"/>
                    <a:pt x="10" y="954"/>
                    <a:pt x="1" y="1110"/>
                  </a:cubicBezTo>
                  <a:cubicBezTo>
                    <a:pt x="-10" y="1266"/>
                    <a:pt x="99" y="1374"/>
                    <a:pt x="399" y="1317"/>
                  </a:cubicBezTo>
                  <a:cubicBezTo>
                    <a:pt x="698" y="1262"/>
                    <a:pt x="1065" y="1154"/>
                    <a:pt x="1065" y="1154"/>
                  </a:cubicBezTo>
                  <a:lnTo>
                    <a:pt x="1333" y="444"/>
                  </a:lnTo>
                  <a:lnTo>
                    <a:pt x="543" y="7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2" name="Google Shape;1102;p65"/>
            <p:cNvSpPr/>
            <p:nvPr/>
          </p:nvSpPr>
          <p:spPr>
            <a:xfrm>
              <a:off x="6766494" y="2620105"/>
              <a:ext cx="816160" cy="1243027"/>
            </a:xfrm>
            <a:custGeom>
              <a:rect b="b" l="l" r="r" t="t"/>
              <a:pathLst>
                <a:path extrusionOk="0" h="2449" w="1608">
                  <a:moveTo>
                    <a:pt x="768" y="12"/>
                  </a:moveTo>
                  <a:cubicBezTo>
                    <a:pt x="768" y="12"/>
                    <a:pt x="549" y="40"/>
                    <a:pt x="471" y="77"/>
                  </a:cubicBezTo>
                  <a:cubicBezTo>
                    <a:pt x="394" y="114"/>
                    <a:pt x="124" y="568"/>
                    <a:pt x="109" y="720"/>
                  </a:cubicBezTo>
                  <a:cubicBezTo>
                    <a:pt x="94" y="871"/>
                    <a:pt x="246" y="1028"/>
                    <a:pt x="246" y="1028"/>
                  </a:cubicBezTo>
                  <a:cubicBezTo>
                    <a:pt x="246" y="1028"/>
                    <a:pt x="58" y="1729"/>
                    <a:pt x="0" y="2294"/>
                  </a:cubicBezTo>
                  <a:cubicBezTo>
                    <a:pt x="0" y="2294"/>
                    <a:pt x="749" y="2673"/>
                    <a:pt x="1608" y="2247"/>
                  </a:cubicBezTo>
                  <a:cubicBezTo>
                    <a:pt x="1608" y="2247"/>
                    <a:pt x="1251" y="1327"/>
                    <a:pt x="1217" y="1172"/>
                  </a:cubicBezTo>
                  <a:cubicBezTo>
                    <a:pt x="1183" y="1019"/>
                    <a:pt x="1608" y="280"/>
                    <a:pt x="1608" y="280"/>
                  </a:cubicBezTo>
                  <a:lnTo>
                    <a:pt x="1550" y="158"/>
                  </a:lnTo>
                  <a:cubicBezTo>
                    <a:pt x="1346" y="89"/>
                    <a:pt x="1138" y="17"/>
                    <a:pt x="1014" y="0"/>
                  </a:cubicBezTo>
                  <a:lnTo>
                    <a:pt x="768" y="1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3" name="Google Shape;1103;p65"/>
            <p:cNvSpPr/>
            <p:nvPr/>
          </p:nvSpPr>
          <p:spPr>
            <a:xfrm>
              <a:off x="7110114" y="2620105"/>
              <a:ext cx="226880" cy="122831"/>
            </a:xfrm>
            <a:custGeom>
              <a:rect b="b" l="l" r="r" t="t"/>
              <a:pathLst>
                <a:path extrusionOk="0" h="242" w="447">
                  <a:moveTo>
                    <a:pt x="8" y="53"/>
                  </a:moveTo>
                  <a:cubicBezTo>
                    <a:pt x="8" y="53"/>
                    <a:pt x="14" y="242"/>
                    <a:pt x="206" y="242"/>
                  </a:cubicBezTo>
                  <a:cubicBezTo>
                    <a:pt x="381" y="242"/>
                    <a:pt x="440" y="51"/>
                    <a:pt x="440" y="51"/>
                  </a:cubicBezTo>
                  <a:lnTo>
                    <a:pt x="447" y="23"/>
                  </a:lnTo>
                  <a:cubicBezTo>
                    <a:pt x="406" y="12"/>
                    <a:pt x="369" y="5"/>
                    <a:pt x="337" y="0"/>
                  </a:cubicBezTo>
                  <a:lnTo>
                    <a:pt x="91" y="12"/>
                  </a:lnTo>
                  <a:cubicBezTo>
                    <a:pt x="91" y="12"/>
                    <a:pt x="51" y="16"/>
                    <a:pt x="0" y="25"/>
                  </a:cubicBezTo>
                  <a:lnTo>
                    <a:pt x="8" y="53"/>
                  </a:lnTo>
                  <a:close/>
                </a:path>
              </a:pathLst>
            </a:custGeom>
            <a:solidFill>
              <a:schemeClr val="dk1"/>
            </a:solidFill>
            <a:ln>
              <a:noFill/>
            </a:ln>
          </p:spPr>
          <p:txBody>
            <a:bodyPr anchorCtr="1" anchor="ctr" bIns="42100" lIns="90000" spcFirstLastPara="1" rIns="90000" wrap="square" tIns="42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4" name="Google Shape;1104;p65"/>
            <p:cNvSpPr/>
            <p:nvPr/>
          </p:nvSpPr>
          <p:spPr>
            <a:xfrm>
              <a:off x="7139045" y="2396775"/>
              <a:ext cx="156329" cy="312660"/>
            </a:xfrm>
            <a:custGeom>
              <a:rect b="b" l="l" r="r" t="t"/>
              <a:pathLst>
                <a:path extrusionOk="0" h="616" w="308">
                  <a:moveTo>
                    <a:pt x="0" y="236"/>
                  </a:moveTo>
                  <a:lnTo>
                    <a:pt x="0" y="440"/>
                  </a:lnTo>
                  <a:cubicBezTo>
                    <a:pt x="0" y="486"/>
                    <a:pt x="14" y="531"/>
                    <a:pt x="44" y="567"/>
                  </a:cubicBezTo>
                  <a:cubicBezTo>
                    <a:pt x="64" y="591"/>
                    <a:pt x="91" y="612"/>
                    <a:pt x="128" y="615"/>
                  </a:cubicBezTo>
                  <a:cubicBezTo>
                    <a:pt x="194" y="622"/>
                    <a:pt x="258" y="546"/>
                    <a:pt x="290" y="500"/>
                  </a:cubicBezTo>
                  <a:cubicBezTo>
                    <a:pt x="305" y="481"/>
                    <a:pt x="310" y="456"/>
                    <a:pt x="307" y="432"/>
                  </a:cubicBezTo>
                  <a:lnTo>
                    <a:pt x="254" y="0"/>
                  </a:lnTo>
                  <a:lnTo>
                    <a:pt x="0" y="236"/>
                  </a:lnTo>
                  <a:close/>
                </a:path>
              </a:pathLst>
            </a:custGeom>
            <a:solidFill>
              <a:srgbClr val="FFAD9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5" name="Google Shape;1105;p65"/>
            <p:cNvSpPr/>
            <p:nvPr/>
          </p:nvSpPr>
          <p:spPr>
            <a:xfrm>
              <a:off x="7139045" y="2400836"/>
              <a:ext cx="124860" cy="206579"/>
            </a:xfrm>
            <a:custGeom>
              <a:rect b="b" l="l" r="r" t="t"/>
              <a:pathLst>
                <a:path extrusionOk="0" h="407" w="246">
                  <a:moveTo>
                    <a:pt x="0" y="405"/>
                  </a:moveTo>
                  <a:cubicBezTo>
                    <a:pt x="23" y="409"/>
                    <a:pt x="49" y="407"/>
                    <a:pt x="75" y="402"/>
                  </a:cubicBezTo>
                  <a:cubicBezTo>
                    <a:pt x="202" y="375"/>
                    <a:pt x="251" y="216"/>
                    <a:pt x="246" y="0"/>
                  </a:cubicBezTo>
                  <a:lnTo>
                    <a:pt x="0" y="228"/>
                  </a:lnTo>
                  <a:lnTo>
                    <a:pt x="0" y="405"/>
                  </a:lnTo>
                  <a:close/>
                </a:path>
              </a:pathLst>
            </a:custGeom>
            <a:solidFill>
              <a:srgbClr val="F9591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6" name="Google Shape;1106;p65"/>
            <p:cNvSpPr/>
            <p:nvPr/>
          </p:nvSpPr>
          <p:spPr>
            <a:xfrm>
              <a:off x="7024336" y="2113553"/>
              <a:ext cx="250228" cy="420771"/>
            </a:xfrm>
            <a:custGeom>
              <a:rect b="b" l="l" r="r" t="t"/>
              <a:pathLst>
                <a:path extrusionOk="0" h="829" w="493">
                  <a:moveTo>
                    <a:pt x="189" y="4"/>
                  </a:moveTo>
                  <a:cubicBezTo>
                    <a:pt x="-33" y="43"/>
                    <a:pt x="-23" y="288"/>
                    <a:pt x="35" y="534"/>
                  </a:cubicBezTo>
                  <a:cubicBezTo>
                    <a:pt x="93" y="780"/>
                    <a:pt x="189" y="851"/>
                    <a:pt x="321" y="823"/>
                  </a:cubicBezTo>
                  <a:cubicBezTo>
                    <a:pt x="453" y="795"/>
                    <a:pt x="501" y="624"/>
                    <a:pt x="492" y="394"/>
                  </a:cubicBezTo>
                  <a:cubicBezTo>
                    <a:pt x="482" y="163"/>
                    <a:pt x="404" y="-33"/>
                    <a:pt x="189" y="4"/>
                  </a:cubicBezTo>
                  <a:close/>
                </a:path>
              </a:pathLst>
            </a:custGeom>
            <a:solidFill>
              <a:srgbClr val="FFAD9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7" name="Google Shape;1107;p65"/>
            <p:cNvSpPr/>
            <p:nvPr/>
          </p:nvSpPr>
          <p:spPr>
            <a:xfrm>
              <a:off x="7004541" y="2069395"/>
              <a:ext cx="313674" cy="282206"/>
            </a:xfrm>
            <a:custGeom>
              <a:rect b="b" l="l" r="r" t="t"/>
              <a:pathLst>
                <a:path extrusionOk="0" h="556" w="618">
                  <a:moveTo>
                    <a:pt x="534" y="556"/>
                  </a:moveTo>
                  <a:lnTo>
                    <a:pt x="499" y="556"/>
                  </a:lnTo>
                  <a:cubicBezTo>
                    <a:pt x="480" y="556"/>
                    <a:pt x="463" y="541"/>
                    <a:pt x="461" y="522"/>
                  </a:cubicBezTo>
                  <a:lnTo>
                    <a:pt x="454" y="424"/>
                  </a:lnTo>
                  <a:cubicBezTo>
                    <a:pt x="454" y="424"/>
                    <a:pt x="318" y="462"/>
                    <a:pt x="261" y="306"/>
                  </a:cubicBezTo>
                  <a:cubicBezTo>
                    <a:pt x="261" y="306"/>
                    <a:pt x="57" y="353"/>
                    <a:pt x="9" y="250"/>
                  </a:cubicBezTo>
                  <a:cubicBezTo>
                    <a:pt x="-39" y="147"/>
                    <a:pt x="112" y="-15"/>
                    <a:pt x="318" y="1"/>
                  </a:cubicBezTo>
                  <a:cubicBezTo>
                    <a:pt x="524" y="17"/>
                    <a:pt x="627" y="225"/>
                    <a:pt x="618" y="350"/>
                  </a:cubicBezTo>
                  <a:cubicBezTo>
                    <a:pt x="608" y="475"/>
                    <a:pt x="534" y="556"/>
                    <a:pt x="534" y="55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8" name="Google Shape;1108;p65"/>
            <p:cNvSpPr/>
            <p:nvPr/>
          </p:nvSpPr>
          <p:spPr>
            <a:xfrm>
              <a:off x="7259337" y="2281558"/>
              <a:ext cx="74104" cy="134505"/>
            </a:xfrm>
            <a:custGeom>
              <a:rect b="b" l="l" r="r" t="t"/>
              <a:pathLst>
                <a:path extrusionOk="0" h="265" w="146">
                  <a:moveTo>
                    <a:pt x="0" y="78"/>
                  </a:moveTo>
                  <a:cubicBezTo>
                    <a:pt x="0" y="78"/>
                    <a:pt x="22" y="-19"/>
                    <a:pt x="103" y="4"/>
                  </a:cubicBezTo>
                  <a:cubicBezTo>
                    <a:pt x="184" y="25"/>
                    <a:pt x="154" y="265"/>
                    <a:pt x="0" y="265"/>
                  </a:cubicBezTo>
                  <a:lnTo>
                    <a:pt x="0" y="78"/>
                  </a:lnTo>
                  <a:close/>
                </a:path>
              </a:pathLst>
            </a:custGeom>
            <a:solidFill>
              <a:srgbClr val="FFAD9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9" name="Google Shape;1109;p65"/>
            <p:cNvSpPr/>
            <p:nvPr/>
          </p:nvSpPr>
          <p:spPr>
            <a:xfrm>
              <a:off x="6946171" y="3191117"/>
              <a:ext cx="465942" cy="224344"/>
            </a:xfrm>
            <a:custGeom>
              <a:rect b="b" l="l" r="r" t="t"/>
              <a:pathLst>
                <a:path extrusionOk="0" h="442" w="918">
                  <a:moveTo>
                    <a:pt x="843" y="181"/>
                  </a:moveTo>
                  <a:lnTo>
                    <a:pt x="752" y="176"/>
                  </a:lnTo>
                  <a:cubicBezTo>
                    <a:pt x="752" y="176"/>
                    <a:pt x="320" y="0"/>
                    <a:pt x="264" y="0"/>
                  </a:cubicBezTo>
                  <a:cubicBezTo>
                    <a:pt x="209" y="0"/>
                    <a:pt x="13" y="181"/>
                    <a:pt x="1" y="220"/>
                  </a:cubicBezTo>
                  <a:cubicBezTo>
                    <a:pt x="-11" y="260"/>
                    <a:pt x="163" y="377"/>
                    <a:pt x="346" y="318"/>
                  </a:cubicBezTo>
                  <a:cubicBezTo>
                    <a:pt x="346" y="318"/>
                    <a:pt x="629" y="449"/>
                    <a:pt x="721" y="442"/>
                  </a:cubicBezTo>
                  <a:cubicBezTo>
                    <a:pt x="813" y="435"/>
                    <a:pt x="918" y="375"/>
                    <a:pt x="918" y="375"/>
                  </a:cubicBezTo>
                  <a:lnTo>
                    <a:pt x="843" y="181"/>
                  </a:lnTo>
                  <a:close/>
                </a:path>
              </a:pathLst>
            </a:custGeom>
            <a:solidFill>
              <a:srgbClr val="FFAD9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0" name="Google Shape;1110;p65"/>
            <p:cNvSpPr/>
            <p:nvPr/>
          </p:nvSpPr>
          <p:spPr>
            <a:xfrm>
              <a:off x="7121788" y="3333744"/>
              <a:ext cx="290326" cy="81718"/>
            </a:xfrm>
            <a:custGeom>
              <a:rect b="b" l="l" r="r" t="t"/>
              <a:pathLst>
                <a:path extrusionOk="0" h="161" w="572">
                  <a:moveTo>
                    <a:pt x="572" y="94"/>
                  </a:moveTo>
                  <a:lnTo>
                    <a:pt x="536" y="0"/>
                  </a:lnTo>
                  <a:cubicBezTo>
                    <a:pt x="387" y="81"/>
                    <a:pt x="189" y="62"/>
                    <a:pt x="0" y="37"/>
                  </a:cubicBezTo>
                  <a:cubicBezTo>
                    <a:pt x="0" y="37"/>
                    <a:pt x="283" y="168"/>
                    <a:pt x="375" y="161"/>
                  </a:cubicBezTo>
                  <a:cubicBezTo>
                    <a:pt x="467" y="154"/>
                    <a:pt x="572" y="94"/>
                    <a:pt x="572" y="94"/>
                  </a:cubicBezTo>
                  <a:close/>
                </a:path>
              </a:pathLst>
            </a:custGeom>
            <a:solidFill>
              <a:srgbClr val="F9591A"/>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1" name="Google Shape;1111;p65"/>
            <p:cNvSpPr/>
            <p:nvPr/>
          </p:nvSpPr>
          <p:spPr>
            <a:xfrm>
              <a:off x="7355774" y="2700300"/>
              <a:ext cx="662877" cy="699425"/>
            </a:xfrm>
            <a:custGeom>
              <a:rect b="b" l="l" r="r" t="t"/>
              <a:pathLst>
                <a:path extrusionOk="0" h="1378" w="1306">
                  <a:moveTo>
                    <a:pt x="389" y="0"/>
                  </a:moveTo>
                  <a:cubicBezTo>
                    <a:pt x="389" y="0"/>
                    <a:pt x="1190" y="596"/>
                    <a:pt x="1300" y="848"/>
                  </a:cubicBezTo>
                  <a:cubicBezTo>
                    <a:pt x="1409" y="1100"/>
                    <a:pt x="96" y="1378"/>
                    <a:pt x="96" y="1378"/>
                  </a:cubicBezTo>
                  <a:lnTo>
                    <a:pt x="0" y="1132"/>
                  </a:lnTo>
                  <a:lnTo>
                    <a:pt x="649" y="804"/>
                  </a:lnTo>
                  <a:lnTo>
                    <a:pt x="176" y="487"/>
                  </a:lnTo>
                  <a:cubicBezTo>
                    <a:pt x="176" y="487"/>
                    <a:pt x="83" y="138"/>
                    <a:pt x="389"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2" name="Google Shape;1112;p65"/>
            <p:cNvSpPr/>
            <p:nvPr/>
          </p:nvSpPr>
          <p:spPr>
            <a:xfrm>
              <a:off x="6382269" y="2773898"/>
              <a:ext cx="386763" cy="1119688"/>
            </a:xfrm>
            <a:custGeom>
              <a:rect b="b" l="l" r="r" t="t"/>
              <a:pathLst>
                <a:path extrusionOk="0" h="2206" w="762">
                  <a:moveTo>
                    <a:pt x="762" y="2169"/>
                  </a:moveTo>
                  <a:cubicBezTo>
                    <a:pt x="761" y="2181"/>
                    <a:pt x="759" y="2194"/>
                    <a:pt x="758" y="2206"/>
                  </a:cubicBezTo>
                  <a:cubicBezTo>
                    <a:pt x="710" y="2194"/>
                    <a:pt x="645" y="2176"/>
                    <a:pt x="573" y="2148"/>
                  </a:cubicBezTo>
                  <a:cubicBezTo>
                    <a:pt x="427" y="2091"/>
                    <a:pt x="251" y="2000"/>
                    <a:pt x="132" y="1854"/>
                  </a:cubicBezTo>
                  <a:cubicBezTo>
                    <a:pt x="52" y="1757"/>
                    <a:pt x="0" y="1636"/>
                    <a:pt x="0" y="1487"/>
                  </a:cubicBezTo>
                  <a:cubicBezTo>
                    <a:pt x="0" y="1481"/>
                    <a:pt x="0" y="1477"/>
                    <a:pt x="0" y="1472"/>
                  </a:cubicBezTo>
                  <a:cubicBezTo>
                    <a:pt x="5" y="1247"/>
                    <a:pt x="88" y="1076"/>
                    <a:pt x="188" y="930"/>
                  </a:cubicBezTo>
                  <a:cubicBezTo>
                    <a:pt x="288" y="785"/>
                    <a:pt x="407" y="663"/>
                    <a:pt x="488" y="538"/>
                  </a:cubicBezTo>
                  <a:cubicBezTo>
                    <a:pt x="542" y="453"/>
                    <a:pt x="579" y="366"/>
                    <a:pt x="586" y="268"/>
                  </a:cubicBezTo>
                  <a:cubicBezTo>
                    <a:pt x="586" y="260"/>
                    <a:pt x="586" y="251"/>
                    <a:pt x="586" y="243"/>
                  </a:cubicBezTo>
                  <a:cubicBezTo>
                    <a:pt x="586" y="169"/>
                    <a:pt x="565" y="98"/>
                    <a:pt x="532" y="29"/>
                  </a:cubicBezTo>
                  <a:lnTo>
                    <a:pt x="562" y="0"/>
                  </a:lnTo>
                  <a:cubicBezTo>
                    <a:pt x="600" y="77"/>
                    <a:pt x="625" y="157"/>
                    <a:pt x="625" y="243"/>
                  </a:cubicBezTo>
                  <a:cubicBezTo>
                    <a:pt x="625" y="252"/>
                    <a:pt x="625" y="261"/>
                    <a:pt x="624" y="271"/>
                  </a:cubicBezTo>
                  <a:cubicBezTo>
                    <a:pt x="617" y="377"/>
                    <a:pt x="577" y="470"/>
                    <a:pt x="521" y="557"/>
                  </a:cubicBezTo>
                  <a:cubicBezTo>
                    <a:pt x="464" y="645"/>
                    <a:pt x="393" y="727"/>
                    <a:pt x="323" y="815"/>
                  </a:cubicBezTo>
                  <a:cubicBezTo>
                    <a:pt x="182" y="990"/>
                    <a:pt x="46" y="1184"/>
                    <a:pt x="39" y="1472"/>
                  </a:cubicBezTo>
                  <a:cubicBezTo>
                    <a:pt x="39" y="1478"/>
                    <a:pt x="38" y="1482"/>
                    <a:pt x="38" y="1487"/>
                  </a:cubicBezTo>
                  <a:cubicBezTo>
                    <a:pt x="39" y="1618"/>
                    <a:pt x="81" y="1725"/>
                    <a:pt x="148" y="1814"/>
                  </a:cubicBezTo>
                  <a:cubicBezTo>
                    <a:pt x="216" y="1902"/>
                    <a:pt x="307" y="1972"/>
                    <a:pt x="400" y="2026"/>
                  </a:cubicBezTo>
                  <a:cubicBezTo>
                    <a:pt x="535" y="2102"/>
                    <a:pt x="676" y="2147"/>
                    <a:pt x="762" y="216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113" name="Google Shape;1113;p65"/>
          <p:cNvSpPr/>
          <p:nvPr/>
        </p:nvSpPr>
        <p:spPr>
          <a:xfrm>
            <a:off x="1230943" y="4091725"/>
            <a:ext cx="6885326"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6"/>
          <p:cNvSpPr txBox="1"/>
          <p:nvPr>
            <p:ph type="title"/>
          </p:nvPr>
        </p:nvSpPr>
        <p:spPr>
          <a:xfrm>
            <a:off x="2040000" y="1861100"/>
            <a:ext cx="5064000" cy="118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500"/>
              <a:t>Appendix</a:t>
            </a:r>
            <a:endParaRPr sz="7500"/>
          </a:p>
        </p:txBody>
      </p:sp>
      <p:sp>
        <p:nvSpPr>
          <p:cNvPr id="1119" name="Google Shape;1119;p66"/>
          <p:cNvSpPr/>
          <p:nvPr/>
        </p:nvSpPr>
        <p:spPr>
          <a:xfrm>
            <a:off x="1230943" y="4091725"/>
            <a:ext cx="6885326" cy="97050"/>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p67"/>
          <p:cNvPicPr preferRelativeResize="0"/>
          <p:nvPr/>
        </p:nvPicPr>
        <p:blipFill rotWithShape="1">
          <a:blip r:embed="rId3">
            <a:alphaModFix/>
          </a:blip>
          <a:srcRect b="0" l="1506" r="0" t="0"/>
          <a:stretch/>
        </p:blipFill>
        <p:spPr>
          <a:xfrm>
            <a:off x="1173825" y="806288"/>
            <a:ext cx="6796351" cy="3530924"/>
          </a:xfrm>
          <a:prstGeom prst="rect">
            <a:avLst/>
          </a:prstGeom>
          <a:noFill/>
          <a:ln>
            <a:noFill/>
          </a:ln>
        </p:spPr>
      </p:pic>
      <p:sp>
        <p:nvSpPr>
          <p:cNvPr id="1125" name="Google Shape;1125;p67"/>
          <p:cNvSpPr txBox="1"/>
          <p:nvPr>
            <p:ph type="title"/>
          </p:nvPr>
        </p:nvSpPr>
        <p:spPr>
          <a:xfrm>
            <a:off x="578750" y="365275"/>
            <a:ext cx="69441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sz="3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id="1130" name="Google Shape;1130;p68"/>
          <p:cNvPicPr preferRelativeResize="0"/>
          <p:nvPr/>
        </p:nvPicPr>
        <p:blipFill>
          <a:blip r:embed="rId3">
            <a:alphaModFix/>
          </a:blip>
          <a:stretch>
            <a:fillRect/>
          </a:stretch>
        </p:blipFill>
        <p:spPr>
          <a:xfrm>
            <a:off x="981600" y="1906775"/>
            <a:ext cx="7252425" cy="1236250"/>
          </a:xfrm>
          <a:prstGeom prst="rect">
            <a:avLst/>
          </a:prstGeom>
          <a:noFill/>
          <a:ln>
            <a:noFill/>
          </a:ln>
        </p:spPr>
      </p:pic>
      <p:sp>
        <p:nvSpPr>
          <p:cNvPr id="1131" name="Google Shape;1131;p68"/>
          <p:cNvSpPr txBox="1"/>
          <p:nvPr>
            <p:ph type="title"/>
          </p:nvPr>
        </p:nvSpPr>
        <p:spPr>
          <a:xfrm>
            <a:off x="578750" y="365275"/>
            <a:ext cx="69441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sz="3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p69"/>
          <p:cNvPicPr preferRelativeResize="0"/>
          <p:nvPr/>
        </p:nvPicPr>
        <p:blipFill>
          <a:blip r:embed="rId3">
            <a:alphaModFix/>
          </a:blip>
          <a:stretch>
            <a:fillRect/>
          </a:stretch>
        </p:blipFill>
        <p:spPr>
          <a:xfrm>
            <a:off x="458450" y="1078125"/>
            <a:ext cx="2759950" cy="2987250"/>
          </a:xfrm>
          <a:prstGeom prst="rect">
            <a:avLst/>
          </a:prstGeom>
          <a:noFill/>
          <a:ln>
            <a:noFill/>
          </a:ln>
        </p:spPr>
      </p:pic>
      <p:pic>
        <p:nvPicPr>
          <p:cNvPr id="1137" name="Google Shape;1137;p69"/>
          <p:cNvPicPr preferRelativeResize="0"/>
          <p:nvPr/>
        </p:nvPicPr>
        <p:blipFill>
          <a:blip r:embed="rId4">
            <a:alphaModFix/>
          </a:blip>
          <a:stretch>
            <a:fillRect/>
          </a:stretch>
        </p:blipFill>
        <p:spPr>
          <a:xfrm>
            <a:off x="3365250" y="2043575"/>
            <a:ext cx="5633350" cy="1931900"/>
          </a:xfrm>
          <a:prstGeom prst="rect">
            <a:avLst/>
          </a:prstGeom>
          <a:noFill/>
          <a:ln>
            <a:noFill/>
          </a:ln>
        </p:spPr>
      </p:pic>
      <p:sp>
        <p:nvSpPr>
          <p:cNvPr id="1138" name="Google Shape;1138;p69"/>
          <p:cNvSpPr txBox="1"/>
          <p:nvPr>
            <p:ph type="title"/>
          </p:nvPr>
        </p:nvSpPr>
        <p:spPr>
          <a:xfrm>
            <a:off x="578750" y="365275"/>
            <a:ext cx="69441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Game Time</a:t>
            </a:r>
            <a:endParaRPr sz="3500"/>
          </a:p>
        </p:txBody>
      </p:sp>
      <p:sp>
        <p:nvSpPr>
          <p:cNvPr id="1139" name="Google Shape;1139;p69"/>
          <p:cNvSpPr txBox="1"/>
          <p:nvPr/>
        </p:nvSpPr>
        <p:spPr>
          <a:xfrm>
            <a:off x="5499575" y="1674275"/>
            <a:ext cx="136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Key and Peele</a:t>
            </a:r>
            <a:endParaRPr b="1" sz="1200">
              <a:solidFill>
                <a:schemeClr val="dk1"/>
              </a:solidFill>
              <a:latin typeface="Montserrat"/>
              <a:ea typeface="Montserrat"/>
              <a:cs typeface="Montserrat"/>
              <a:sym typeface="Montserrat"/>
            </a:endParaRPr>
          </a:p>
        </p:txBody>
      </p:sp>
      <p:sp>
        <p:nvSpPr>
          <p:cNvPr id="1140" name="Google Shape;1140;p69"/>
          <p:cNvSpPr txBox="1"/>
          <p:nvPr/>
        </p:nvSpPr>
        <p:spPr>
          <a:xfrm>
            <a:off x="1151300" y="4065375"/>
            <a:ext cx="123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Ryan Higa</a:t>
            </a:r>
            <a:endParaRPr b="1" sz="12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8"/>
          <p:cNvSpPr txBox="1"/>
          <p:nvPr>
            <p:ph idx="4" type="subTitle"/>
          </p:nvPr>
        </p:nvSpPr>
        <p:spPr>
          <a:xfrm>
            <a:off x="471513" y="1144900"/>
            <a:ext cx="30474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YouTubers</a:t>
            </a:r>
            <a:endParaRPr/>
          </a:p>
        </p:txBody>
      </p:sp>
      <p:sp>
        <p:nvSpPr>
          <p:cNvPr id="486" name="Google Shape;486;p28"/>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Stakeholders</a:t>
            </a:r>
            <a:endParaRPr/>
          </a:p>
        </p:txBody>
      </p:sp>
      <p:sp>
        <p:nvSpPr>
          <p:cNvPr id="487" name="Google Shape;487;p28"/>
          <p:cNvSpPr txBox="1"/>
          <p:nvPr>
            <p:ph idx="3" type="subTitle"/>
          </p:nvPr>
        </p:nvSpPr>
        <p:spPr>
          <a:xfrm>
            <a:off x="3530575" y="1144890"/>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YouTube</a:t>
            </a:r>
            <a:endParaRPr/>
          </a:p>
        </p:txBody>
      </p:sp>
      <p:sp>
        <p:nvSpPr>
          <p:cNvPr id="488" name="Google Shape;488;p28"/>
          <p:cNvSpPr/>
          <p:nvPr/>
        </p:nvSpPr>
        <p:spPr>
          <a:xfrm>
            <a:off x="1443838" y="4563479"/>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489" name="Google Shape;489;p28"/>
          <p:cNvPicPr preferRelativeResize="0"/>
          <p:nvPr/>
        </p:nvPicPr>
        <p:blipFill>
          <a:blip r:embed="rId3">
            <a:alphaModFix/>
          </a:blip>
          <a:stretch>
            <a:fillRect/>
          </a:stretch>
        </p:blipFill>
        <p:spPr>
          <a:xfrm>
            <a:off x="403081" y="1896537"/>
            <a:ext cx="3184294" cy="1791149"/>
          </a:xfrm>
          <a:prstGeom prst="rect">
            <a:avLst/>
          </a:prstGeom>
          <a:noFill/>
          <a:ln>
            <a:noFill/>
          </a:ln>
        </p:spPr>
      </p:pic>
      <p:pic>
        <p:nvPicPr>
          <p:cNvPr id="490" name="Google Shape;490;p28"/>
          <p:cNvPicPr preferRelativeResize="0"/>
          <p:nvPr/>
        </p:nvPicPr>
        <p:blipFill>
          <a:blip r:embed="rId4">
            <a:alphaModFix/>
          </a:blip>
          <a:stretch>
            <a:fillRect/>
          </a:stretch>
        </p:blipFill>
        <p:spPr>
          <a:xfrm>
            <a:off x="3361900" y="1992512"/>
            <a:ext cx="2842952" cy="1599201"/>
          </a:xfrm>
          <a:prstGeom prst="rect">
            <a:avLst/>
          </a:prstGeom>
          <a:noFill/>
          <a:ln>
            <a:noFill/>
          </a:ln>
        </p:spPr>
      </p:pic>
      <p:pic>
        <p:nvPicPr>
          <p:cNvPr id="491" name="Google Shape;491;p28"/>
          <p:cNvPicPr preferRelativeResize="0"/>
          <p:nvPr/>
        </p:nvPicPr>
        <p:blipFill>
          <a:blip r:embed="rId5">
            <a:alphaModFix/>
          </a:blip>
          <a:stretch>
            <a:fillRect/>
          </a:stretch>
        </p:blipFill>
        <p:spPr>
          <a:xfrm>
            <a:off x="6212850" y="1834812"/>
            <a:ext cx="2406050" cy="1914600"/>
          </a:xfrm>
          <a:prstGeom prst="rect">
            <a:avLst/>
          </a:prstGeom>
          <a:noFill/>
          <a:ln>
            <a:noFill/>
          </a:ln>
        </p:spPr>
      </p:pic>
      <p:sp>
        <p:nvSpPr>
          <p:cNvPr id="492" name="Google Shape;492;p28"/>
          <p:cNvSpPr txBox="1"/>
          <p:nvPr>
            <p:ph idx="3" type="subTitle"/>
          </p:nvPr>
        </p:nvSpPr>
        <p:spPr>
          <a:xfrm>
            <a:off x="6163075" y="1144890"/>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a:t>
            </a:r>
            <a:r>
              <a:rPr lang="en"/>
              <a:t> Public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9"/>
          <p:cNvSpPr txBox="1"/>
          <p:nvPr>
            <p:ph type="title"/>
          </p:nvPr>
        </p:nvSpPr>
        <p:spPr>
          <a:xfrm>
            <a:off x="811975" y="679200"/>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498" name="Google Shape;498;p29"/>
          <p:cNvSpPr txBox="1"/>
          <p:nvPr>
            <p:ph idx="1" type="subTitle"/>
          </p:nvPr>
        </p:nvSpPr>
        <p:spPr>
          <a:xfrm>
            <a:off x="922250" y="1316600"/>
            <a:ext cx="6630600" cy="20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rPr>
              <a:t>Build Models:</a:t>
            </a:r>
            <a:endParaRPr b="1" sz="2300">
              <a:solidFill>
                <a:schemeClr val="dk2"/>
              </a:solidFill>
            </a:endParaRPr>
          </a:p>
          <a:p>
            <a:pPr indent="-349250" lvl="0" marL="457200" rtl="0" algn="l">
              <a:spcBef>
                <a:spcPts val="0"/>
              </a:spcBef>
              <a:spcAft>
                <a:spcPts val="0"/>
              </a:spcAft>
              <a:buSzPts val="1900"/>
              <a:buChar char="●"/>
            </a:pPr>
            <a:r>
              <a:rPr lang="en" sz="1900"/>
              <a:t>Predict Revenue of videos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Predict whether the revenue generated by the videos is larger or smaller than the median of revenue.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n" sz="2100">
                <a:solidFill>
                  <a:schemeClr val="dk2"/>
                </a:solidFill>
              </a:rPr>
              <a:t>Analysis of </a:t>
            </a:r>
            <a:r>
              <a:rPr b="1" lang="en" sz="2100">
                <a:solidFill>
                  <a:schemeClr val="dk2"/>
                </a:solidFill>
              </a:rPr>
              <a:t>Factors that Affect Revenue</a:t>
            </a:r>
            <a:endParaRPr b="1" sz="2100">
              <a:solidFill>
                <a:schemeClr val="dk2"/>
              </a:solidFill>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499" name="Google Shape;499;p29"/>
          <p:cNvSpPr/>
          <p:nvPr/>
        </p:nvSpPr>
        <p:spPr>
          <a:xfrm>
            <a:off x="1435313" y="456007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0"/>
          <p:cNvSpPr txBox="1"/>
          <p:nvPr>
            <p:ph type="title"/>
          </p:nvPr>
        </p:nvSpPr>
        <p:spPr>
          <a:xfrm>
            <a:off x="811975" y="636625"/>
            <a:ext cx="7183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YouTube Analytics Dataset</a:t>
            </a:r>
            <a:endParaRPr/>
          </a:p>
        </p:txBody>
      </p:sp>
      <p:sp>
        <p:nvSpPr>
          <p:cNvPr id="505" name="Google Shape;505;p30"/>
          <p:cNvSpPr txBox="1"/>
          <p:nvPr>
            <p:ph idx="1" type="subTitle"/>
          </p:nvPr>
        </p:nvSpPr>
        <p:spPr>
          <a:xfrm>
            <a:off x="811975" y="1853225"/>
            <a:ext cx="4510800" cy="17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1435313" y="456007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507" name="Google Shape;507;p30"/>
          <p:cNvPicPr preferRelativeResize="0"/>
          <p:nvPr/>
        </p:nvPicPr>
        <p:blipFill>
          <a:blip r:embed="rId3">
            <a:alphaModFix/>
          </a:blip>
          <a:stretch>
            <a:fillRect/>
          </a:stretch>
        </p:blipFill>
        <p:spPr>
          <a:xfrm>
            <a:off x="280775" y="1322175"/>
            <a:ext cx="8582427" cy="284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ph type="title"/>
          </p:nvPr>
        </p:nvSpPr>
        <p:spPr>
          <a:xfrm>
            <a:off x="811975" y="596375"/>
            <a:ext cx="451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513" name="Google Shape;513;p31"/>
          <p:cNvSpPr txBox="1"/>
          <p:nvPr>
            <p:ph idx="1" type="subTitle"/>
          </p:nvPr>
        </p:nvSpPr>
        <p:spPr>
          <a:xfrm>
            <a:off x="932725" y="1169075"/>
            <a:ext cx="5667600" cy="26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Independent variables: </a:t>
            </a:r>
            <a:endParaRPr b="1" sz="1800">
              <a:solidFill>
                <a:schemeClr val="dk2"/>
              </a:solidFill>
            </a:endParaRPr>
          </a:p>
          <a:p>
            <a:pPr indent="-336550" lvl="0" marL="457200" rtl="0" algn="l">
              <a:spcBef>
                <a:spcPts val="0"/>
              </a:spcBef>
              <a:spcAft>
                <a:spcPts val="0"/>
              </a:spcAft>
              <a:buSzPts val="1700"/>
              <a:buChar char="●"/>
            </a:pPr>
            <a:r>
              <a:rPr lang="en" sz="1700"/>
              <a:t>'Day of Week',</a:t>
            </a:r>
            <a:endParaRPr sz="1700"/>
          </a:p>
          <a:p>
            <a:pPr indent="-336550" lvl="0" marL="457200" rtl="0" algn="l">
              <a:spcBef>
                <a:spcPts val="0"/>
              </a:spcBef>
              <a:spcAft>
                <a:spcPts val="0"/>
              </a:spcAft>
              <a:buSzPts val="1700"/>
              <a:buChar char="●"/>
            </a:pPr>
            <a:r>
              <a:rPr lang="en" sz="1700"/>
              <a:t>'Video Publish Time',</a:t>
            </a:r>
            <a:endParaRPr sz="1700"/>
          </a:p>
          <a:p>
            <a:pPr indent="-336550" lvl="0" marL="457200" rtl="0" algn="l">
              <a:spcBef>
                <a:spcPts val="0"/>
              </a:spcBef>
              <a:spcAft>
                <a:spcPts val="0"/>
              </a:spcAft>
              <a:buSzPts val="1700"/>
              <a:buChar char="●"/>
            </a:pPr>
            <a:r>
              <a:rPr lang="en" sz="1700"/>
              <a:t>'Views',</a:t>
            </a:r>
            <a:endParaRPr sz="1700"/>
          </a:p>
          <a:p>
            <a:pPr indent="-336550" lvl="0" marL="457200" rtl="0" algn="l">
              <a:spcBef>
                <a:spcPts val="0"/>
              </a:spcBef>
              <a:spcAft>
                <a:spcPts val="0"/>
              </a:spcAft>
              <a:buSzPts val="1700"/>
              <a:buChar char="●"/>
            </a:pPr>
            <a:r>
              <a:rPr lang="en" sz="1700"/>
              <a:t>'Shares',</a:t>
            </a:r>
            <a:endParaRPr sz="1700"/>
          </a:p>
          <a:p>
            <a:pPr indent="-336550" lvl="0" marL="457200" rtl="0" algn="l">
              <a:spcBef>
                <a:spcPts val="0"/>
              </a:spcBef>
              <a:spcAft>
                <a:spcPts val="0"/>
              </a:spcAft>
              <a:buSzPts val="1700"/>
              <a:buChar char="●"/>
            </a:pPr>
            <a:r>
              <a:rPr lang="en" sz="1700"/>
              <a:t>'Video Duration',</a:t>
            </a:r>
            <a:endParaRPr sz="1700"/>
          </a:p>
          <a:p>
            <a:pPr indent="-336550" lvl="0" marL="457200" rtl="0" algn="l">
              <a:spcBef>
                <a:spcPts val="0"/>
              </a:spcBef>
              <a:spcAft>
                <a:spcPts val="0"/>
              </a:spcAft>
              <a:buSzPts val="1700"/>
              <a:buChar char="●"/>
            </a:pPr>
            <a:r>
              <a:rPr lang="en" sz="1700"/>
              <a:t>'Dislikes', </a:t>
            </a:r>
            <a:endParaRPr sz="1700"/>
          </a:p>
          <a:p>
            <a:pPr indent="-336550" lvl="0" marL="457200" rtl="0" algn="l">
              <a:spcBef>
                <a:spcPts val="0"/>
              </a:spcBef>
              <a:spcAft>
                <a:spcPts val="0"/>
              </a:spcAft>
              <a:buSzPts val="1700"/>
              <a:buChar char="●"/>
            </a:pPr>
            <a:r>
              <a:rPr lang="en" sz="1700"/>
              <a:t>'Likes',</a:t>
            </a:r>
            <a:endParaRPr sz="1700"/>
          </a:p>
          <a:p>
            <a:pPr indent="-336550" lvl="0" marL="457200" rtl="0" algn="l">
              <a:spcBef>
                <a:spcPts val="0"/>
              </a:spcBef>
              <a:spcAft>
                <a:spcPts val="0"/>
              </a:spcAft>
              <a:buSzPts val="1700"/>
              <a:buChar char="●"/>
            </a:pPr>
            <a:r>
              <a:rPr lang="en" sz="1700"/>
              <a:t>'Subscribers'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800">
                <a:solidFill>
                  <a:schemeClr val="dk2"/>
                </a:solidFill>
              </a:rPr>
              <a:t>Dependent variable: </a:t>
            </a:r>
            <a:endParaRPr b="1" sz="1800">
              <a:solidFill>
                <a:schemeClr val="dk2"/>
              </a:solidFill>
            </a:endParaRPr>
          </a:p>
          <a:p>
            <a:pPr indent="-336550" lvl="0" marL="457200" rtl="0" algn="l">
              <a:spcBef>
                <a:spcPts val="0"/>
              </a:spcBef>
              <a:spcAft>
                <a:spcPts val="0"/>
              </a:spcAft>
              <a:buSzPts val="1700"/>
              <a:buChar char="●"/>
            </a:pPr>
            <a:r>
              <a:rPr lang="en" sz="1700"/>
              <a:t>Estimated Revenue (USD, in 10,000s)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2"/>
          <p:cNvSpPr/>
          <p:nvPr/>
        </p:nvSpPr>
        <p:spPr>
          <a:xfrm>
            <a:off x="1337184" y="4319548"/>
            <a:ext cx="63338" cy="182874"/>
          </a:xfrm>
          <a:custGeom>
            <a:rect b="b" l="l" r="r" t="t"/>
            <a:pathLst>
              <a:path extrusionOk="0" h="179" w="62">
                <a:moveTo>
                  <a:pt x="52" y="179"/>
                </a:moveTo>
                <a:lnTo>
                  <a:pt x="10" y="179"/>
                </a:lnTo>
                <a:cubicBezTo>
                  <a:pt x="5" y="179"/>
                  <a:pt x="0" y="175"/>
                  <a:pt x="0" y="170"/>
                </a:cubicBezTo>
                <a:lnTo>
                  <a:pt x="0" y="10"/>
                </a:lnTo>
                <a:cubicBezTo>
                  <a:pt x="0" y="4"/>
                  <a:pt x="5" y="0"/>
                  <a:pt x="10" y="0"/>
                </a:cubicBezTo>
                <a:lnTo>
                  <a:pt x="52" y="0"/>
                </a:lnTo>
                <a:cubicBezTo>
                  <a:pt x="58" y="0"/>
                  <a:pt x="62" y="4"/>
                  <a:pt x="62" y="10"/>
                </a:cubicBezTo>
                <a:lnTo>
                  <a:pt x="62" y="170"/>
                </a:lnTo>
                <a:cubicBezTo>
                  <a:pt x="62" y="175"/>
                  <a:pt x="58"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519" name="Google Shape;519;p32"/>
          <p:cNvSpPr/>
          <p:nvPr/>
        </p:nvSpPr>
        <p:spPr>
          <a:xfrm>
            <a:off x="1446493" y="4319548"/>
            <a:ext cx="62317" cy="182874"/>
          </a:xfrm>
          <a:custGeom>
            <a:rect b="b" l="l" r="r" t="t"/>
            <a:pathLst>
              <a:path extrusionOk="0" h="179" w="61">
                <a:moveTo>
                  <a:pt x="52" y="179"/>
                </a:moveTo>
                <a:lnTo>
                  <a:pt x="10" y="179"/>
                </a:lnTo>
                <a:cubicBezTo>
                  <a:pt x="5" y="179"/>
                  <a:pt x="0" y="175"/>
                  <a:pt x="0" y="170"/>
                </a:cubicBezTo>
                <a:lnTo>
                  <a:pt x="0" y="10"/>
                </a:lnTo>
                <a:cubicBezTo>
                  <a:pt x="0" y="4"/>
                  <a:pt x="5" y="0"/>
                  <a:pt x="10" y="0"/>
                </a:cubicBezTo>
                <a:lnTo>
                  <a:pt x="52" y="0"/>
                </a:lnTo>
                <a:cubicBezTo>
                  <a:pt x="57" y="0"/>
                  <a:pt x="61" y="4"/>
                  <a:pt x="61" y="10"/>
                </a:cubicBezTo>
                <a:lnTo>
                  <a:pt x="61" y="170"/>
                </a:lnTo>
                <a:cubicBezTo>
                  <a:pt x="61"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0" name="Google Shape;520;p32"/>
          <p:cNvSpPr/>
          <p:nvPr/>
        </p:nvSpPr>
        <p:spPr>
          <a:xfrm>
            <a:off x="1636509" y="4326699"/>
            <a:ext cx="117483" cy="167550"/>
          </a:xfrm>
          <a:custGeom>
            <a:rect b="b" l="l" r="r" t="t"/>
            <a:pathLst>
              <a:path extrusionOk="0" h="164" w="115">
                <a:moveTo>
                  <a:pt x="0" y="157"/>
                </a:moveTo>
                <a:lnTo>
                  <a:pt x="0" y="7"/>
                </a:lnTo>
                <a:cubicBezTo>
                  <a:pt x="0" y="2"/>
                  <a:pt x="8" y="-2"/>
                  <a:pt x="12" y="2"/>
                </a:cubicBezTo>
                <a:lnTo>
                  <a:pt x="113" y="77"/>
                </a:lnTo>
                <a:cubicBezTo>
                  <a:pt x="116" y="80"/>
                  <a:pt x="116" y="85"/>
                  <a:pt x="113" y="88"/>
                </a:cubicBezTo>
                <a:lnTo>
                  <a:pt x="12" y="163"/>
                </a:lnTo>
                <a:cubicBezTo>
                  <a:pt x="8" y="166"/>
                  <a:pt x="0" y="163"/>
                  <a:pt x="0" y="157"/>
                </a:cubicBezTo>
                <a:close/>
              </a:path>
            </a:pathLst>
          </a:custGeom>
          <a:solidFill>
            <a:srgbClr val="CB1C3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1" name="Google Shape;521;p32"/>
          <p:cNvSpPr/>
          <p:nvPr/>
        </p:nvSpPr>
        <p:spPr>
          <a:xfrm>
            <a:off x="1748884" y="4319548"/>
            <a:ext cx="63338" cy="182874"/>
          </a:xfrm>
          <a:custGeom>
            <a:rect b="b" l="l" r="r" t="t"/>
            <a:pathLst>
              <a:path extrusionOk="0" h="179" w="62">
                <a:moveTo>
                  <a:pt x="52" y="179"/>
                </a:moveTo>
                <a:lnTo>
                  <a:pt x="10" y="179"/>
                </a:lnTo>
                <a:cubicBezTo>
                  <a:pt x="4" y="179"/>
                  <a:pt x="0" y="175"/>
                  <a:pt x="0" y="170"/>
                </a:cubicBezTo>
                <a:lnTo>
                  <a:pt x="0" y="10"/>
                </a:lnTo>
                <a:cubicBezTo>
                  <a:pt x="0" y="4"/>
                  <a:pt x="4" y="0"/>
                  <a:pt x="10" y="0"/>
                </a:cubicBezTo>
                <a:lnTo>
                  <a:pt x="52" y="0"/>
                </a:lnTo>
                <a:cubicBezTo>
                  <a:pt x="57" y="0"/>
                  <a:pt x="62" y="4"/>
                  <a:pt x="62" y="10"/>
                </a:cubicBezTo>
                <a:lnTo>
                  <a:pt x="62" y="170"/>
                </a:lnTo>
                <a:cubicBezTo>
                  <a:pt x="62" y="175"/>
                  <a:pt x="57" y="179"/>
                  <a:pt x="52" y="179"/>
                </a:cubicBezTo>
                <a:close/>
              </a:path>
            </a:pathLst>
          </a:custGeom>
          <a:solidFill>
            <a:srgbClr val="CB1C3E"/>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2" name="Google Shape;522;p32"/>
          <p:cNvSpPr/>
          <p:nvPr/>
        </p:nvSpPr>
        <p:spPr>
          <a:xfrm>
            <a:off x="7085662" y="4325678"/>
            <a:ext cx="139957" cy="169593"/>
          </a:xfrm>
          <a:custGeom>
            <a:rect b="b" l="l" r="r" t="t"/>
            <a:pathLst>
              <a:path extrusionOk="0" h="166" w="137">
                <a:moveTo>
                  <a:pt x="137" y="6"/>
                </a:moveTo>
                <a:lnTo>
                  <a:pt x="137" y="161"/>
                </a:lnTo>
                <a:cubicBezTo>
                  <a:pt x="137" y="165"/>
                  <a:pt x="130" y="168"/>
                  <a:pt x="127" y="165"/>
                </a:cubicBezTo>
                <a:lnTo>
                  <a:pt x="59" y="115"/>
                </a:lnTo>
                <a:cubicBezTo>
                  <a:pt x="58" y="114"/>
                  <a:pt x="57" y="113"/>
                  <a:pt x="55" y="113"/>
                </a:cubicBezTo>
                <a:lnTo>
                  <a:pt x="6" y="113"/>
                </a:lnTo>
                <a:cubicBezTo>
                  <a:pt x="2" y="113"/>
                  <a:pt x="0" y="111"/>
                  <a:pt x="0" y="108"/>
                </a:cubicBezTo>
                <a:lnTo>
                  <a:pt x="0" y="59"/>
                </a:lnTo>
                <a:cubicBezTo>
                  <a:pt x="0" y="56"/>
                  <a:pt x="2" y="53"/>
                  <a:pt x="6" y="53"/>
                </a:cubicBezTo>
                <a:lnTo>
                  <a:pt x="55" y="53"/>
                </a:lnTo>
                <a:cubicBezTo>
                  <a:pt x="57" y="53"/>
                  <a:pt x="58" y="53"/>
                  <a:pt x="59" y="52"/>
                </a:cubicBezTo>
                <a:lnTo>
                  <a:pt x="127" y="2"/>
                </a:lnTo>
                <a:cubicBezTo>
                  <a:pt x="130" y="-2"/>
                  <a:pt x="137" y="2"/>
                  <a:pt x="137" y="6"/>
                </a:cubicBezTo>
                <a:close/>
              </a:path>
            </a:pathLst>
          </a:custGeom>
          <a:solidFill>
            <a:srgbClr val="CB1C3E"/>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3" name="Google Shape;523;p32"/>
          <p:cNvSpPr/>
          <p:nvPr/>
        </p:nvSpPr>
        <p:spPr>
          <a:xfrm>
            <a:off x="7287937" y="4342024"/>
            <a:ext cx="50058" cy="138944"/>
          </a:xfrm>
          <a:custGeom>
            <a:rect b="b" l="l" r="r" t="t"/>
            <a:pathLst>
              <a:path extrusionOk="0" h="136" w="49">
                <a:moveTo>
                  <a:pt x="4" y="20"/>
                </a:moveTo>
                <a:cubicBezTo>
                  <a:pt x="17" y="33"/>
                  <a:pt x="24" y="49"/>
                  <a:pt x="24" y="68"/>
                </a:cubicBezTo>
                <a:cubicBezTo>
                  <a:pt x="24" y="86"/>
                  <a:pt x="17" y="103"/>
                  <a:pt x="4" y="115"/>
                </a:cubicBezTo>
                <a:cubicBezTo>
                  <a:pt x="-1" y="120"/>
                  <a:pt x="-1" y="128"/>
                  <a:pt x="4" y="132"/>
                </a:cubicBezTo>
                <a:cubicBezTo>
                  <a:pt x="9" y="137"/>
                  <a:pt x="17" y="137"/>
                  <a:pt x="21" y="131"/>
                </a:cubicBezTo>
                <a:cubicBezTo>
                  <a:pt x="38" y="115"/>
                  <a:pt x="49" y="93"/>
                  <a:pt x="49" y="68"/>
                </a:cubicBezTo>
                <a:cubicBezTo>
                  <a:pt x="49" y="43"/>
                  <a:pt x="38" y="20"/>
                  <a:pt x="21" y="3"/>
                </a:cubicBezTo>
                <a:cubicBezTo>
                  <a:pt x="17" y="-1"/>
                  <a:pt x="9" y="-1"/>
                  <a:pt x="4" y="3"/>
                </a:cubicBezTo>
                <a:cubicBezTo>
                  <a:pt x="-1" y="7"/>
                  <a:pt x="-1" y="16"/>
                  <a:pt x="4" y="20"/>
                </a:cubicBezTo>
                <a:close/>
              </a:path>
            </a:pathLst>
          </a:custGeom>
          <a:solidFill>
            <a:srgbClr val="CB1C3E"/>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4" name="Google Shape;524;p32"/>
          <p:cNvSpPr/>
          <p:nvPr/>
        </p:nvSpPr>
        <p:spPr>
          <a:xfrm>
            <a:off x="7246052" y="4367565"/>
            <a:ext cx="37799" cy="87861"/>
          </a:xfrm>
          <a:custGeom>
            <a:rect b="b" l="l" r="r" t="t"/>
            <a:pathLst>
              <a:path extrusionOk="0" h="86" w="37">
                <a:moveTo>
                  <a:pt x="3" y="19"/>
                </a:moveTo>
                <a:cubicBezTo>
                  <a:pt x="10" y="26"/>
                  <a:pt x="13" y="34"/>
                  <a:pt x="13" y="43"/>
                </a:cubicBezTo>
                <a:cubicBezTo>
                  <a:pt x="13" y="52"/>
                  <a:pt x="10" y="60"/>
                  <a:pt x="3" y="65"/>
                </a:cubicBezTo>
                <a:cubicBezTo>
                  <a:pt x="-2" y="70"/>
                  <a:pt x="-2" y="78"/>
                  <a:pt x="3" y="82"/>
                </a:cubicBezTo>
                <a:cubicBezTo>
                  <a:pt x="8" y="87"/>
                  <a:pt x="16" y="87"/>
                  <a:pt x="21" y="82"/>
                </a:cubicBezTo>
                <a:cubicBezTo>
                  <a:pt x="31" y="72"/>
                  <a:pt x="37" y="58"/>
                  <a:pt x="37" y="43"/>
                </a:cubicBezTo>
                <a:cubicBezTo>
                  <a:pt x="37" y="27"/>
                  <a:pt x="31" y="13"/>
                  <a:pt x="21" y="3"/>
                </a:cubicBezTo>
                <a:cubicBezTo>
                  <a:pt x="16" y="-1"/>
                  <a:pt x="8" y="-1"/>
                  <a:pt x="3" y="3"/>
                </a:cubicBezTo>
                <a:cubicBezTo>
                  <a:pt x="-2" y="8"/>
                  <a:pt x="-2" y="15"/>
                  <a:pt x="3" y="19"/>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5" name="Google Shape;525;p32"/>
          <p:cNvSpPr/>
          <p:nvPr/>
        </p:nvSpPr>
        <p:spPr>
          <a:xfrm>
            <a:off x="7437089" y="4382890"/>
            <a:ext cx="623168" cy="56190"/>
          </a:xfrm>
          <a:custGeom>
            <a:rect b="b" l="l" r="r" t="t"/>
            <a:pathLst>
              <a:path extrusionOk="0" h="55" w="610">
                <a:moveTo>
                  <a:pt x="581" y="55"/>
                </a:moveTo>
                <a:lnTo>
                  <a:pt x="28" y="55"/>
                </a:lnTo>
                <a:cubicBezTo>
                  <a:pt x="13" y="55"/>
                  <a:pt x="0" y="43"/>
                  <a:pt x="0" y="28"/>
                </a:cubicBezTo>
                <a:cubicBezTo>
                  <a:pt x="0" y="12"/>
                  <a:pt x="13" y="0"/>
                  <a:pt x="28" y="0"/>
                </a:cubicBezTo>
                <a:lnTo>
                  <a:pt x="581" y="0"/>
                </a:lnTo>
                <a:cubicBezTo>
                  <a:pt x="597" y="0"/>
                  <a:pt x="610" y="12"/>
                  <a:pt x="610" y="28"/>
                </a:cubicBezTo>
                <a:cubicBezTo>
                  <a:pt x="610" y="43"/>
                  <a:pt x="597" y="55"/>
                  <a:pt x="581"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6" name="Google Shape;526;p32"/>
          <p:cNvSpPr txBox="1"/>
          <p:nvPr>
            <p:ph type="title"/>
          </p:nvPr>
        </p:nvSpPr>
        <p:spPr>
          <a:xfrm>
            <a:off x="3732025" y="2191500"/>
            <a:ext cx="4568700" cy="13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 </a:t>
            </a:r>
            <a:endParaRPr>
              <a:solidFill>
                <a:schemeClr val="dk2"/>
              </a:solidFill>
              <a:latin typeface="Poppins"/>
              <a:ea typeface="Poppins"/>
              <a:cs typeface="Poppins"/>
              <a:sym typeface="Poppins"/>
            </a:endParaRPr>
          </a:p>
        </p:txBody>
      </p:sp>
      <p:sp>
        <p:nvSpPr>
          <p:cNvPr id="527" name="Google Shape;527;p32"/>
          <p:cNvSpPr txBox="1"/>
          <p:nvPr>
            <p:ph idx="2" type="title"/>
          </p:nvPr>
        </p:nvSpPr>
        <p:spPr>
          <a:xfrm>
            <a:off x="3732025" y="1560588"/>
            <a:ext cx="1130100" cy="9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28" name="Google Shape;528;p32"/>
          <p:cNvSpPr/>
          <p:nvPr/>
        </p:nvSpPr>
        <p:spPr>
          <a:xfrm>
            <a:off x="1230938" y="4112154"/>
            <a:ext cx="6829312" cy="57212"/>
          </a:xfrm>
          <a:custGeom>
            <a:rect b="b" l="l" r="r" t="t"/>
            <a:pathLst>
              <a:path extrusionOk="0" h="56" w="6685">
                <a:moveTo>
                  <a:pt x="6656" y="0"/>
                </a:moveTo>
                <a:lnTo>
                  <a:pt x="29" y="0"/>
                </a:lnTo>
                <a:cubicBezTo>
                  <a:pt x="13" y="0"/>
                  <a:pt x="0" y="13"/>
                  <a:pt x="0" y="28"/>
                </a:cubicBezTo>
                <a:cubicBezTo>
                  <a:pt x="0" y="43"/>
                  <a:pt x="13" y="56"/>
                  <a:pt x="29" y="56"/>
                </a:cubicBezTo>
                <a:lnTo>
                  <a:pt x="6656" y="56"/>
                </a:lnTo>
                <a:cubicBezTo>
                  <a:pt x="6672" y="56"/>
                  <a:pt x="6685" y="43"/>
                  <a:pt x="6685" y="28"/>
                </a:cubicBezTo>
                <a:cubicBezTo>
                  <a:pt x="6685" y="13"/>
                  <a:pt x="6672" y="0"/>
                  <a:pt x="6656" y="0"/>
                </a:cubicBezTo>
                <a:close/>
              </a:path>
            </a:pathLst>
          </a:custGeom>
          <a:solidFill>
            <a:srgbClr val="CB1C3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9" name="Google Shape;529;p32"/>
          <p:cNvSpPr/>
          <p:nvPr/>
        </p:nvSpPr>
        <p:spPr>
          <a:xfrm>
            <a:off x="1230938" y="4091721"/>
            <a:ext cx="1977793" cy="97056"/>
          </a:xfrm>
          <a:custGeom>
            <a:rect b="b" l="l" r="r" t="t"/>
            <a:pathLst>
              <a:path extrusionOk="0" h="95" w="1936">
                <a:moveTo>
                  <a:pt x="1887" y="0"/>
                </a:moveTo>
                <a:lnTo>
                  <a:pt x="49" y="0"/>
                </a:lnTo>
                <a:cubicBezTo>
                  <a:pt x="23" y="0"/>
                  <a:pt x="0" y="22"/>
                  <a:pt x="0" y="48"/>
                </a:cubicBezTo>
                <a:cubicBezTo>
                  <a:pt x="0" y="74"/>
                  <a:pt x="23" y="95"/>
                  <a:pt x="49" y="95"/>
                </a:cubicBezTo>
                <a:lnTo>
                  <a:pt x="1887" y="95"/>
                </a:lnTo>
                <a:cubicBezTo>
                  <a:pt x="1914" y="95"/>
                  <a:pt x="1936" y="74"/>
                  <a:pt x="1936" y="48"/>
                </a:cubicBezTo>
                <a:cubicBezTo>
                  <a:pt x="1936" y="22"/>
                  <a:pt x="1914" y="0"/>
                  <a:pt x="188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30" name="Google Shape;530;p32"/>
          <p:cNvGrpSpPr/>
          <p:nvPr/>
        </p:nvGrpSpPr>
        <p:grpSpPr>
          <a:xfrm>
            <a:off x="1230908" y="2065910"/>
            <a:ext cx="2298060" cy="2025685"/>
            <a:chOff x="1391750" y="2814755"/>
            <a:chExt cx="2128425" cy="1728548"/>
          </a:xfrm>
        </p:grpSpPr>
        <p:sp>
          <p:nvSpPr>
            <p:cNvPr id="531" name="Google Shape;531;p32"/>
            <p:cNvSpPr/>
            <p:nvPr/>
          </p:nvSpPr>
          <p:spPr>
            <a:xfrm>
              <a:off x="2190950" y="3712235"/>
              <a:ext cx="383760" cy="550800"/>
            </a:xfrm>
            <a:custGeom>
              <a:rect b="b" l="l" r="r" t="t"/>
              <a:pathLst>
                <a:path extrusionOk="0" h="1530" w="1066">
                  <a:moveTo>
                    <a:pt x="171" y="0"/>
                  </a:moveTo>
                  <a:cubicBezTo>
                    <a:pt x="220" y="38"/>
                    <a:pt x="299" y="212"/>
                    <a:pt x="421" y="477"/>
                  </a:cubicBezTo>
                  <a:cubicBezTo>
                    <a:pt x="542" y="742"/>
                    <a:pt x="570" y="813"/>
                    <a:pt x="570" y="813"/>
                  </a:cubicBezTo>
                  <a:lnTo>
                    <a:pt x="689" y="368"/>
                  </a:lnTo>
                  <a:lnTo>
                    <a:pt x="1066" y="547"/>
                  </a:lnTo>
                  <a:cubicBezTo>
                    <a:pt x="1066" y="547"/>
                    <a:pt x="922" y="1168"/>
                    <a:pt x="838" y="1355"/>
                  </a:cubicBezTo>
                  <a:cubicBezTo>
                    <a:pt x="755" y="1542"/>
                    <a:pt x="489" y="1630"/>
                    <a:pt x="337" y="1355"/>
                  </a:cubicBezTo>
                  <a:cubicBezTo>
                    <a:pt x="185" y="1080"/>
                    <a:pt x="0" y="560"/>
                    <a:pt x="0" y="560"/>
                  </a:cubicBezTo>
                  <a:lnTo>
                    <a:pt x="56" y="7"/>
                  </a:lnTo>
                  <a:lnTo>
                    <a:pt x="171"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2" name="Google Shape;532;p32"/>
            <p:cNvSpPr/>
            <p:nvPr/>
          </p:nvSpPr>
          <p:spPr>
            <a:xfrm>
              <a:off x="1391750" y="3696035"/>
              <a:ext cx="387720" cy="561960"/>
            </a:xfrm>
            <a:custGeom>
              <a:rect b="b" l="l" r="r" t="t"/>
              <a:pathLst>
                <a:path extrusionOk="0" h="1561" w="1077">
                  <a:moveTo>
                    <a:pt x="1026" y="0"/>
                  </a:moveTo>
                  <a:cubicBezTo>
                    <a:pt x="881" y="0"/>
                    <a:pt x="825" y="33"/>
                    <a:pt x="825" y="33"/>
                  </a:cubicBezTo>
                  <a:cubicBezTo>
                    <a:pt x="630" y="156"/>
                    <a:pt x="264" y="735"/>
                    <a:pt x="117" y="992"/>
                  </a:cubicBezTo>
                  <a:cubicBezTo>
                    <a:pt x="-30" y="1250"/>
                    <a:pt x="-49" y="1462"/>
                    <a:pt x="117" y="1545"/>
                  </a:cubicBezTo>
                  <a:cubicBezTo>
                    <a:pt x="281" y="1629"/>
                    <a:pt x="653" y="1353"/>
                    <a:pt x="653" y="1353"/>
                  </a:cubicBezTo>
                  <a:lnTo>
                    <a:pt x="643" y="921"/>
                  </a:lnTo>
                  <a:lnTo>
                    <a:pt x="962" y="613"/>
                  </a:lnTo>
                  <a:cubicBezTo>
                    <a:pt x="962" y="613"/>
                    <a:pt x="1170" y="0"/>
                    <a:pt x="1026"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3" name="Google Shape;533;p32"/>
            <p:cNvSpPr/>
            <p:nvPr/>
          </p:nvSpPr>
          <p:spPr>
            <a:xfrm>
              <a:off x="1391750" y="4004915"/>
              <a:ext cx="235080" cy="253080"/>
            </a:xfrm>
            <a:custGeom>
              <a:rect b="b" l="l" r="r" t="t"/>
              <a:pathLst>
                <a:path extrusionOk="0" h="703" w="653">
                  <a:moveTo>
                    <a:pt x="117" y="134"/>
                  </a:moveTo>
                  <a:cubicBezTo>
                    <a:pt x="-30" y="392"/>
                    <a:pt x="-49" y="604"/>
                    <a:pt x="117" y="687"/>
                  </a:cubicBezTo>
                  <a:cubicBezTo>
                    <a:pt x="281" y="771"/>
                    <a:pt x="653" y="495"/>
                    <a:pt x="653" y="495"/>
                  </a:cubicBezTo>
                  <a:lnTo>
                    <a:pt x="653" y="0"/>
                  </a:lnTo>
                  <a:lnTo>
                    <a:pt x="222" y="279"/>
                  </a:lnTo>
                  <a:lnTo>
                    <a:pt x="117" y="13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4" name="Google Shape;534;p32"/>
            <p:cNvSpPr/>
            <p:nvPr/>
          </p:nvSpPr>
          <p:spPr>
            <a:xfrm>
              <a:off x="1688030" y="3678395"/>
              <a:ext cx="564480" cy="860400"/>
            </a:xfrm>
            <a:custGeom>
              <a:rect b="b" l="l" r="r" t="t"/>
              <a:pathLst>
                <a:path extrusionOk="0" h="2390" w="1568">
                  <a:moveTo>
                    <a:pt x="811" y="0"/>
                  </a:moveTo>
                  <a:cubicBezTo>
                    <a:pt x="811" y="0"/>
                    <a:pt x="1229" y="5"/>
                    <a:pt x="1343" y="15"/>
                  </a:cubicBezTo>
                  <a:cubicBezTo>
                    <a:pt x="1457" y="26"/>
                    <a:pt x="1554" y="67"/>
                    <a:pt x="1568" y="94"/>
                  </a:cubicBezTo>
                  <a:lnTo>
                    <a:pt x="1541" y="2390"/>
                  </a:lnTo>
                  <a:lnTo>
                    <a:pt x="2" y="2390"/>
                  </a:lnTo>
                  <a:cubicBezTo>
                    <a:pt x="2" y="2390"/>
                    <a:pt x="-3" y="125"/>
                    <a:pt x="2" y="82"/>
                  </a:cubicBezTo>
                  <a:cubicBezTo>
                    <a:pt x="7" y="41"/>
                    <a:pt x="204" y="-5"/>
                    <a:pt x="811"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5" name="Google Shape;535;p32"/>
            <p:cNvSpPr/>
            <p:nvPr/>
          </p:nvSpPr>
          <p:spPr>
            <a:xfrm>
              <a:off x="2434670" y="3543755"/>
              <a:ext cx="277560" cy="376200"/>
            </a:xfrm>
            <a:custGeom>
              <a:rect b="b" l="l" r="r" t="t"/>
              <a:pathLst>
                <a:path extrusionOk="0" h="1045" w="771">
                  <a:moveTo>
                    <a:pt x="4" y="809"/>
                  </a:moveTo>
                  <a:cubicBezTo>
                    <a:pt x="4" y="809"/>
                    <a:pt x="-19" y="929"/>
                    <a:pt x="179" y="1005"/>
                  </a:cubicBezTo>
                  <a:cubicBezTo>
                    <a:pt x="376" y="1080"/>
                    <a:pt x="452" y="1059"/>
                    <a:pt x="543" y="870"/>
                  </a:cubicBezTo>
                  <a:cubicBezTo>
                    <a:pt x="635" y="680"/>
                    <a:pt x="741" y="394"/>
                    <a:pt x="766" y="311"/>
                  </a:cubicBezTo>
                  <a:cubicBezTo>
                    <a:pt x="791" y="228"/>
                    <a:pt x="710" y="173"/>
                    <a:pt x="655" y="264"/>
                  </a:cubicBezTo>
                  <a:cubicBezTo>
                    <a:pt x="599" y="355"/>
                    <a:pt x="508" y="563"/>
                    <a:pt x="508" y="563"/>
                  </a:cubicBezTo>
                  <a:cubicBezTo>
                    <a:pt x="508" y="563"/>
                    <a:pt x="604" y="295"/>
                    <a:pt x="617" y="191"/>
                  </a:cubicBezTo>
                  <a:cubicBezTo>
                    <a:pt x="630" y="88"/>
                    <a:pt x="539" y="46"/>
                    <a:pt x="488" y="157"/>
                  </a:cubicBezTo>
                  <a:cubicBezTo>
                    <a:pt x="437" y="270"/>
                    <a:pt x="374" y="483"/>
                    <a:pt x="374" y="483"/>
                  </a:cubicBezTo>
                  <a:cubicBezTo>
                    <a:pt x="374" y="483"/>
                    <a:pt x="506" y="134"/>
                    <a:pt x="508" y="64"/>
                  </a:cubicBezTo>
                  <a:cubicBezTo>
                    <a:pt x="510" y="-6"/>
                    <a:pt x="407" y="-32"/>
                    <a:pt x="376" y="54"/>
                  </a:cubicBezTo>
                  <a:cubicBezTo>
                    <a:pt x="346" y="140"/>
                    <a:pt x="232" y="467"/>
                    <a:pt x="232" y="467"/>
                  </a:cubicBezTo>
                  <a:lnTo>
                    <a:pt x="209" y="454"/>
                  </a:lnTo>
                  <a:cubicBezTo>
                    <a:pt x="209" y="454"/>
                    <a:pt x="265" y="236"/>
                    <a:pt x="288" y="92"/>
                  </a:cubicBezTo>
                  <a:cubicBezTo>
                    <a:pt x="311" y="-50"/>
                    <a:pt x="192" y="-19"/>
                    <a:pt x="149" y="129"/>
                  </a:cubicBezTo>
                  <a:cubicBezTo>
                    <a:pt x="105" y="277"/>
                    <a:pt x="7" y="691"/>
                    <a:pt x="2" y="722"/>
                  </a:cubicBezTo>
                  <a:cubicBezTo>
                    <a:pt x="-3" y="753"/>
                    <a:pt x="4" y="809"/>
                    <a:pt x="4" y="809"/>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6" name="Google Shape;536;p32"/>
            <p:cNvSpPr/>
            <p:nvPr/>
          </p:nvSpPr>
          <p:spPr>
            <a:xfrm>
              <a:off x="2357270" y="3681275"/>
              <a:ext cx="156960" cy="224280"/>
            </a:xfrm>
            <a:custGeom>
              <a:rect b="b" l="l" r="r" t="t"/>
              <a:pathLst>
                <a:path extrusionOk="0" h="623" w="436">
                  <a:moveTo>
                    <a:pt x="394" y="623"/>
                  </a:moveTo>
                  <a:cubicBezTo>
                    <a:pt x="217" y="560"/>
                    <a:pt x="139" y="475"/>
                    <a:pt x="60" y="262"/>
                  </a:cubicBezTo>
                  <a:cubicBezTo>
                    <a:pt x="-18" y="49"/>
                    <a:pt x="-14" y="22"/>
                    <a:pt x="39" y="2"/>
                  </a:cubicBezTo>
                  <a:cubicBezTo>
                    <a:pt x="93" y="-19"/>
                    <a:pt x="173" y="160"/>
                    <a:pt x="202" y="244"/>
                  </a:cubicBezTo>
                  <a:cubicBezTo>
                    <a:pt x="202" y="244"/>
                    <a:pt x="556" y="337"/>
                    <a:pt x="394" y="623"/>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7" name="Google Shape;537;p32"/>
            <p:cNvSpPr/>
            <p:nvPr/>
          </p:nvSpPr>
          <p:spPr>
            <a:xfrm>
              <a:off x="1909790" y="3698195"/>
              <a:ext cx="157320" cy="80280"/>
            </a:xfrm>
            <a:custGeom>
              <a:rect b="b" l="l" r="r" t="t"/>
              <a:pathLst>
                <a:path extrusionOk="0" h="223" w="437">
                  <a:moveTo>
                    <a:pt x="204" y="222"/>
                  </a:moveTo>
                  <a:cubicBezTo>
                    <a:pt x="204" y="222"/>
                    <a:pt x="114" y="228"/>
                    <a:pt x="25" y="169"/>
                  </a:cubicBezTo>
                  <a:cubicBezTo>
                    <a:pt x="-64" y="111"/>
                    <a:pt x="116" y="0"/>
                    <a:pt x="116" y="0"/>
                  </a:cubicBezTo>
                  <a:lnTo>
                    <a:pt x="334" y="33"/>
                  </a:lnTo>
                  <a:lnTo>
                    <a:pt x="437" y="71"/>
                  </a:lnTo>
                  <a:cubicBezTo>
                    <a:pt x="437" y="71"/>
                    <a:pt x="416" y="234"/>
                    <a:pt x="204" y="222"/>
                  </a:cubicBezTo>
                  <a:close/>
                </a:path>
              </a:pathLst>
            </a:custGeom>
            <a:solidFill>
              <a:schemeClr val="lt1"/>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32"/>
            <p:cNvSpPr/>
            <p:nvPr/>
          </p:nvSpPr>
          <p:spPr>
            <a:xfrm>
              <a:off x="1843550" y="3613595"/>
              <a:ext cx="251280" cy="197640"/>
            </a:xfrm>
            <a:custGeom>
              <a:rect b="b" l="l" r="r" t="t"/>
              <a:pathLst>
                <a:path extrusionOk="0" h="549" w="698">
                  <a:moveTo>
                    <a:pt x="200" y="549"/>
                  </a:moveTo>
                  <a:cubicBezTo>
                    <a:pt x="188" y="549"/>
                    <a:pt x="334" y="340"/>
                    <a:pt x="334" y="340"/>
                  </a:cubicBezTo>
                  <a:lnTo>
                    <a:pt x="451" y="343"/>
                  </a:lnTo>
                  <a:cubicBezTo>
                    <a:pt x="451" y="343"/>
                    <a:pt x="580" y="452"/>
                    <a:pt x="611" y="528"/>
                  </a:cubicBezTo>
                  <a:cubicBezTo>
                    <a:pt x="611" y="528"/>
                    <a:pt x="712" y="411"/>
                    <a:pt x="697" y="241"/>
                  </a:cubicBezTo>
                  <a:cubicBezTo>
                    <a:pt x="681" y="73"/>
                    <a:pt x="543" y="-3"/>
                    <a:pt x="320" y="0"/>
                  </a:cubicBezTo>
                  <a:cubicBezTo>
                    <a:pt x="97" y="3"/>
                    <a:pt x="-7" y="104"/>
                    <a:pt x="0" y="250"/>
                  </a:cubicBezTo>
                  <a:cubicBezTo>
                    <a:pt x="8" y="395"/>
                    <a:pt x="147" y="515"/>
                    <a:pt x="200" y="54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32"/>
            <p:cNvSpPr/>
            <p:nvPr/>
          </p:nvSpPr>
          <p:spPr>
            <a:xfrm>
              <a:off x="1916270" y="3612155"/>
              <a:ext cx="120600" cy="80280"/>
            </a:xfrm>
            <a:custGeom>
              <a:rect b="b" l="l" r="r" t="t"/>
              <a:pathLst>
                <a:path extrusionOk="0" h="223" w="335">
                  <a:moveTo>
                    <a:pt x="1" y="217"/>
                  </a:moveTo>
                  <a:cubicBezTo>
                    <a:pt x="1" y="217"/>
                    <a:pt x="-1" y="0"/>
                    <a:pt x="1" y="0"/>
                  </a:cubicBezTo>
                  <a:lnTo>
                    <a:pt x="335" y="0"/>
                  </a:lnTo>
                  <a:lnTo>
                    <a:pt x="335" y="223"/>
                  </a:lnTo>
                  <a:lnTo>
                    <a:pt x="1" y="217"/>
                  </a:lnTo>
                  <a:close/>
                </a:path>
              </a:pathLst>
            </a:custGeom>
            <a:solidFill>
              <a:srgbClr val="5E3205"/>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0" name="Google Shape;540;p32"/>
            <p:cNvSpPr/>
            <p:nvPr/>
          </p:nvSpPr>
          <p:spPr>
            <a:xfrm>
              <a:off x="1729070" y="3023555"/>
              <a:ext cx="506880" cy="632160"/>
            </a:xfrm>
            <a:custGeom>
              <a:rect b="b" l="l" r="r" t="t"/>
              <a:pathLst>
                <a:path extrusionOk="0" h="1756" w="1408">
                  <a:moveTo>
                    <a:pt x="732" y="1756"/>
                  </a:moveTo>
                  <a:lnTo>
                    <a:pt x="732" y="1756"/>
                  </a:lnTo>
                  <a:cubicBezTo>
                    <a:pt x="345" y="1756"/>
                    <a:pt x="32" y="1496"/>
                    <a:pt x="32" y="1099"/>
                  </a:cubicBezTo>
                  <a:lnTo>
                    <a:pt x="0" y="0"/>
                  </a:lnTo>
                  <a:lnTo>
                    <a:pt x="1066" y="0"/>
                  </a:lnTo>
                  <a:cubicBezTo>
                    <a:pt x="1251" y="0"/>
                    <a:pt x="1402" y="154"/>
                    <a:pt x="1402" y="346"/>
                  </a:cubicBezTo>
                  <a:cubicBezTo>
                    <a:pt x="1402" y="346"/>
                    <a:pt x="1428" y="1137"/>
                    <a:pt x="1372" y="1349"/>
                  </a:cubicBezTo>
                  <a:cubicBezTo>
                    <a:pt x="1316" y="1558"/>
                    <a:pt x="1119" y="1756"/>
                    <a:pt x="732" y="1756"/>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1" name="Google Shape;541;p32"/>
            <p:cNvSpPr/>
            <p:nvPr/>
          </p:nvSpPr>
          <p:spPr>
            <a:xfrm>
              <a:off x="1729070" y="3023555"/>
              <a:ext cx="505440" cy="260640"/>
            </a:xfrm>
            <a:custGeom>
              <a:rect b="b" l="l" r="r" t="t"/>
              <a:pathLst>
                <a:path extrusionOk="0" h="724" w="1404">
                  <a:moveTo>
                    <a:pt x="107" y="595"/>
                  </a:moveTo>
                  <a:cubicBezTo>
                    <a:pt x="147" y="501"/>
                    <a:pt x="158" y="406"/>
                    <a:pt x="182" y="307"/>
                  </a:cubicBezTo>
                  <a:cubicBezTo>
                    <a:pt x="185" y="297"/>
                    <a:pt x="196" y="293"/>
                    <a:pt x="204" y="297"/>
                  </a:cubicBezTo>
                  <a:cubicBezTo>
                    <a:pt x="438" y="433"/>
                    <a:pt x="671" y="467"/>
                    <a:pt x="934" y="474"/>
                  </a:cubicBezTo>
                  <a:cubicBezTo>
                    <a:pt x="1080" y="476"/>
                    <a:pt x="1258" y="492"/>
                    <a:pt x="1404" y="439"/>
                  </a:cubicBezTo>
                  <a:cubicBezTo>
                    <a:pt x="1403" y="381"/>
                    <a:pt x="1402" y="346"/>
                    <a:pt x="1402" y="346"/>
                  </a:cubicBezTo>
                  <a:cubicBezTo>
                    <a:pt x="1402" y="154"/>
                    <a:pt x="1251" y="0"/>
                    <a:pt x="1066" y="0"/>
                  </a:cubicBezTo>
                  <a:lnTo>
                    <a:pt x="0" y="0"/>
                  </a:lnTo>
                  <a:lnTo>
                    <a:pt x="21" y="724"/>
                  </a:lnTo>
                  <a:cubicBezTo>
                    <a:pt x="56" y="686"/>
                    <a:pt x="86" y="643"/>
                    <a:pt x="107" y="595"/>
                  </a:cubicBezTo>
                  <a:close/>
                </a:path>
              </a:pathLst>
            </a:custGeom>
            <a:solidFill>
              <a:srgbClr val="5E320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2" name="Google Shape;542;p32"/>
            <p:cNvSpPr/>
            <p:nvPr/>
          </p:nvSpPr>
          <p:spPr>
            <a:xfrm>
              <a:off x="1603070" y="2814755"/>
              <a:ext cx="684360" cy="558360"/>
            </a:xfrm>
            <a:custGeom>
              <a:rect b="b" l="l" r="r" t="t"/>
              <a:pathLst>
                <a:path extrusionOk="0" h="1551" w="1901">
                  <a:moveTo>
                    <a:pt x="195" y="481"/>
                  </a:moveTo>
                  <a:cubicBezTo>
                    <a:pt x="195" y="481"/>
                    <a:pt x="175" y="11"/>
                    <a:pt x="835" y="0"/>
                  </a:cubicBezTo>
                  <a:cubicBezTo>
                    <a:pt x="1496" y="-10"/>
                    <a:pt x="1864" y="305"/>
                    <a:pt x="1901" y="800"/>
                  </a:cubicBezTo>
                  <a:cubicBezTo>
                    <a:pt x="1901" y="800"/>
                    <a:pt x="1038" y="995"/>
                    <a:pt x="403" y="689"/>
                  </a:cubicBezTo>
                  <a:cubicBezTo>
                    <a:pt x="403" y="689"/>
                    <a:pt x="530" y="1372"/>
                    <a:pt x="283" y="1551"/>
                  </a:cubicBezTo>
                  <a:cubicBezTo>
                    <a:pt x="283" y="1551"/>
                    <a:pt x="-10" y="1216"/>
                    <a:pt x="0" y="876"/>
                  </a:cubicBezTo>
                  <a:cubicBezTo>
                    <a:pt x="11" y="535"/>
                    <a:pt x="195" y="481"/>
                    <a:pt x="195" y="48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3" name="Google Shape;543;p32"/>
            <p:cNvSpPr/>
            <p:nvPr/>
          </p:nvSpPr>
          <p:spPr>
            <a:xfrm>
              <a:off x="1622150" y="3239915"/>
              <a:ext cx="130680" cy="196560"/>
            </a:xfrm>
            <a:custGeom>
              <a:rect b="b" l="l" r="r" t="t"/>
              <a:pathLst>
                <a:path extrusionOk="0" h="546" w="363">
                  <a:moveTo>
                    <a:pt x="354" y="228"/>
                  </a:moveTo>
                  <a:cubicBezTo>
                    <a:pt x="354" y="228"/>
                    <a:pt x="337" y="-22"/>
                    <a:pt x="150" y="2"/>
                  </a:cubicBezTo>
                  <a:cubicBezTo>
                    <a:pt x="-38" y="24"/>
                    <a:pt x="-35" y="290"/>
                    <a:pt x="79" y="462"/>
                  </a:cubicBezTo>
                  <a:cubicBezTo>
                    <a:pt x="193" y="633"/>
                    <a:pt x="360" y="497"/>
                    <a:pt x="363" y="456"/>
                  </a:cubicBezTo>
                  <a:cubicBezTo>
                    <a:pt x="365" y="414"/>
                    <a:pt x="354" y="228"/>
                    <a:pt x="354" y="228"/>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4" name="Google Shape;544;p32"/>
            <p:cNvSpPr/>
            <p:nvPr/>
          </p:nvSpPr>
          <p:spPr>
            <a:xfrm>
              <a:off x="1898630" y="3678395"/>
              <a:ext cx="154080" cy="99720"/>
            </a:xfrm>
            <a:custGeom>
              <a:rect b="b" l="l" r="r" t="t"/>
              <a:pathLst>
                <a:path extrusionOk="0" h="277" w="428">
                  <a:moveTo>
                    <a:pt x="204" y="0"/>
                  </a:moveTo>
                  <a:lnTo>
                    <a:pt x="0" y="8"/>
                  </a:lnTo>
                  <a:cubicBezTo>
                    <a:pt x="0" y="8"/>
                    <a:pt x="13" y="136"/>
                    <a:pt x="181" y="160"/>
                  </a:cubicBezTo>
                  <a:lnTo>
                    <a:pt x="235" y="277"/>
                  </a:lnTo>
                  <a:lnTo>
                    <a:pt x="298" y="163"/>
                  </a:lnTo>
                  <a:cubicBezTo>
                    <a:pt x="298" y="163"/>
                    <a:pt x="377" y="152"/>
                    <a:pt x="428" y="10"/>
                  </a:cubicBezTo>
                  <a:lnTo>
                    <a:pt x="204" y="0"/>
                  </a:ln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5" name="Google Shape;545;p32"/>
            <p:cNvSpPr/>
            <p:nvPr/>
          </p:nvSpPr>
          <p:spPr>
            <a:xfrm>
              <a:off x="1688030" y="3976475"/>
              <a:ext cx="560520" cy="168480"/>
            </a:xfrm>
            <a:custGeom>
              <a:rect b="b" l="l" r="r" t="t"/>
              <a:pathLst>
                <a:path extrusionOk="0" h="468" w="1557">
                  <a:moveTo>
                    <a:pt x="1557" y="241"/>
                  </a:moveTo>
                  <a:lnTo>
                    <a:pt x="1380" y="0"/>
                  </a:lnTo>
                  <a:lnTo>
                    <a:pt x="1216" y="214"/>
                  </a:lnTo>
                  <a:cubicBezTo>
                    <a:pt x="1216" y="214"/>
                    <a:pt x="1064" y="8"/>
                    <a:pt x="1053" y="8"/>
                  </a:cubicBezTo>
                  <a:cubicBezTo>
                    <a:pt x="1042" y="8"/>
                    <a:pt x="836" y="218"/>
                    <a:pt x="836" y="218"/>
                  </a:cubicBezTo>
                  <a:lnTo>
                    <a:pt x="612" y="4"/>
                  </a:lnTo>
                  <a:lnTo>
                    <a:pt x="411" y="195"/>
                  </a:lnTo>
                  <a:lnTo>
                    <a:pt x="225" y="12"/>
                  </a:lnTo>
                  <a:cubicBezTo>
                    <a:pt x="225" y="12"/>
                    <a:pt x="72" y="129"/>
                    <a:pt x="0" y="178"/>
                  </a:cubicBezTo>
                  <a:cubicBezTo>
                    <a:pt x="0" y="248"/>
                    <a:pt x="1" y="321"/>
                    <a:pt x="1" y="393"/>
                  </a:cubicBezTo>
                  <a:lnTo>
                    <a:pt x="198" y="269"/>
                  </a:lnTo>
                  <a:lnTo>
                    <a:pt x="407" y="417"/>
                  </a:lnTo>
                  <a:lnTo>
                    <a:pt x="620" y="269"/>
                  </a:lnTo>
                  <a:lnTo>
                    <a:pt x="840" y="468"/>
                  </a:lnTo>
                  <a:lnTo>
                    <a:pt x="1045" y="242"/>
                  </a:lnTo>
                  <a:lnTo>
                    <a:pt x="1205" y="429"/>
                  </a:lnTo>
                  <a:lnTo>
                    <a:pt x="1387" y="245"/>
                  </a:lnTo>
                  <a:lnTo>
                    <a:pt x="1554" y="435"/>
                  </a:lnTo>
                  <a:lnTo>
                    <a:pt x="1557" y="24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6" name="Google Shape;546;p32"/>
            <p:cNvSpPr/>
            <p:nvPr/>
          </p:nvSpPr>
          <p:spPr>
            <a:xfrm>
              <a:off x="1651670" y="3799715"/>
              <a:ext cx="363600" cy="485640"/>
            </a:xfrm>
            <a:custGeom>
              <a:rect b="b" l="l" r="r" t="t"/>
              <a:pathLst>
                <a:path extrusionOk="0" h="1349" w="1010">
                  <a:moveTo>
                    <a:pt x="7" y="8"/>
                  </a:moveTo>
                  <a:lnTo>
                    <a:pt x="1010" y="0"/>
                  </a:lnTo>
                  <a:lnTo>
                    <a:pt x="1010" y="1345"/>
                  </a:lnTo>
                  <a:lnTo>
                    <a:pt x="0" y="1349"/>
                  </a:lnTo>
                  <a:lnTo>
                    <a:pt x="7" y="8"/>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7" name="Google Shape;547;p32"/>
            <p:cNvSpPr/>
            <p:nvPr/>
          </p:nvSpPr>
          <p:spPr>
            <a:xfrm>
              <a:off x="1651670" y="3802235"/>
              <a:ext cx="41040" cy="483120"/>
            </a:xfrm>
            <a:custGeom>
              <a:rect b="b" l="l" r="r" t="t"/>
              <a:pathLst>
                <a:path extrusionOk="0" h="1342" w="114">
                  <a:moveTo>
                    <a:pt x="114" y="0"/>
                  </a:moveTo>
                  <a:lnTo>
                    <a:pt x="7" y="1"/>
                  </a:lnTo>
                  <a:lnTo>
                    <a:pt x="0" y="1342"/>
                  </a:lnTo>
                  <a:lnTo>
                    <a:pt x="114" y="1341"/>
                  </a:lnTo>
                  <a:lnTo>
                    <a:pt x="114"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8" name="Google Shape;548;p32"/>
            <p:cNvSpPr/>
            <p:nvPr/>
          </p:nvSpPr>
          <p:spPr>
            <a:xfrm>
              <a:off x="1735190" y="3964235"/>
              <a:ext cx="232560" cy="218880"/>
            </a:xfrm>
            <a:custGeom>
              <a:rect b="b" l="l" r="r" t="t"/>
              <a:pathLst>
                <a:path extrusionOk="0" h="608" w="646">
                  <a:moveTo>
                    <a:pt x="0" y="8"/>
                  </a:moveTo>
                  <a:lnTo>
                    <a:pt x="646" y="0"/>
                  </a:lnTo>
                  <a:lnTo>
                    <a:pt x="646" y="591"/>
                  </a:lnTo>
                  <a:lnTo>
                    <a:pt x="6" y="608"/>
                  </a:lnTo>
                  <a:lnTo>
                    <a:pt x="0" y="8"/>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9" name="Google Shape;549;p32"/>
            <p:cNvSpPr/>
            <p:nvPr/>
          </p:nvSpPr>
          <p:spPr>
            <a:xfrm>
              <a:off x="1736990" y="4141355"/>
              <a:ext cx="39600" cy="41760"/>
            </a:xfrm>
            <a:custGeom>
              <a:rect b="b" l="l" r="r" t="t"/>
              <a:pathLst>
                <a:path extrusionOk="0" h="116" w="110">
                  <a:moveTo>
                    <a:pt x="1" y="116"/>
                  </a:moveTo>
                  <a:lnTo>
                    <a:pt x="109" y="113"/>
                  </a:lnTo>
                  <a:cubicBezTo>
                    <a:pt x="110" y="111"/>
                    <a:pt x="110" y="110"/>
                    <a:pt x="110" y="108"/>
                  </a:cubicBezTo>
                  <a:cubicBezTo>
                    <a:pt x="110" y="48"/>
                    <a:pt x="63" y="0"/>
                    <a:pt x="5" y="0"/>
                  </a:cubicBezTo>
                  <a:cubicBezTo>
                    <a:pt x="3" y="0"/>
                    <a:pt x="1" y="0"/>
                    <a:pt x="0" y="1"/>
                  </a:cubicBezTo>
                  <a:lnTo>
                    <a:pt x="1" y="116"/>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0" name="Google Shape;550;p32"/>
            <p:cNvSpPr/>
            <p:nvPr/>
          </p:nvSpPr>
          <p:spPr>
            <a:xfrm>
              <a:off x="1950110" y="3990155"/>
              <a:ext cx="17640" cy="41400"/>
            </a:xfrm>
            <a:custGeom>
              <a:rect b="b" l="l" r="r" t="t"/>
              <a:pathLst>
                <a:path extrusionOk="0" h="115" w="49">
                  <a:moveTo>
                    <a:pt x="49" y="0"/>
                  </a:moveTo>
                  <a:cubicBezTo>
                    <a:pt x="22" y="4"/>
                    <a:pt x="0" y="28"/>
                    <a:pt x="0" y="58"/>
                  </a:cubicBezTo>
                  <a:cubicBezTo>
                    <a:pt x="0" y="87"/>
                    <a:pt x="22" y="111"/>
                    <a:pt x="49" y="115"/>
                  </a:cubicBezTo>
                  <a:lnTo>
                    <a:pt x="49"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1" name="Google Shape;551;p32"/>
            <p:cNvSpPr/>
            <p:nvPr/>
          </p:nvSpPr>
          <p:spPr>
            <a:xfrm>
              <a:off x="1769030" y="4016795"/>
              <a:ext cx="23400" cy="23760"/>
            </a:xfrm>
            <a:custGeom>
              <a:rect b="b" l="l" r="r" t="t"/>
              <a:pathLst>
                <a:path extrusionOk="0" h="66" w="65">
                  <a:moveTo>
                    <a:pt x="0" y="33"/>
                  </a:moveTo>
                  <a:cubicBezTo>
                    <a:pt x="0" y="14"/>
                    <a:pt x="14" y="0"/>
                    <a:pt x="32" y="0"/>
                  </a:cubicBezTo>
                  <a:cubicBezTo>
                    <a:pt x="50" y="0"/>
                    <a:pt x="65" y="14"/>
                    <a:pt x="65" y="33"/>
                  </a:cubicBezTo>
                  <a:cubicBezTo>
                    <a:pt x="65" y="50"/>
                    <a:pt x="50" y="66"/>
                    <a:pt x="32" y="66"/>
                  </a:cubicBezTo>
                  <a:cubicBezTo>
                    <a:pt x="14" y="66"/>
                    <a:pt x="0" y="50"/>
                    <a:pt x="0" y="33"/>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32"/>
            <p:cNvSpPr/>
            <p:nvPr/>
          </p:nvSpPr>
          <p:spPr>
            <a:xfrm>
              <a:off x="1919870" y="4109315"/>
              <a:ext cx="23400" cy="23760"/>
            </a:xfrm>
            <a:custGeom>
              <a:rect b="b" l="l" r="r" t="t"/>
              <a:pathLst>
                <a:path extrusionOk="0" h="66" w="65">
                  <a:moveTo>
                    <a:pt x="0" y="33"/>
                  </a:moveTo>
                  <a:cubicBezTo>
                    <a:pt x="0" y="14"/>
                    <a:pt x="15" y="0"/>
                    <a:pt x="33" y="0"/>
                  </a:cubicBezTo>
                  <a:cubicBezTo>
                    <a:pt x="51" y="0"/>
                    <a:pt x="65" y="14"/>
                    <a:pt x="65" y="33"/>
                  </a:cubicBezTo>
                  <a:cubicBezTo>
                    <a:pt x="65" y="51"/>
                    <a:pt x="51" y="66"/>
                    <a:pt x="33" y="66"/>
                  </a:cubicBezTo>
                  <a:cubicBezTo>
                    <a:pt x="15" y="66"/>
                    <a:pt x="0" y="51"/>
                    <a:pt x="0" y="33"/>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3" name="Google Shape;553;p32"/>
            <p:cNvSpPr/>
            <p:nvPr/>
          </p:nvSpPr>
          <p:spPr>
            <a:xfrm>
              <a:off x="1779110" y="3996995"/>
              <a:ext cx="155880" cy="145080"/>
            </a:xfrm>
            <a:custGeom>
              <a:rect b="b" l="l" r="r" t="t"/>
              <a:pathLst>
                <a:path extrusionOk="0" h="403" w="433">
                  <a:moveTo>
                    <a:pt x="188" y="0"/>
                  </a:moveTo>
                  <a:cubicBezTo>
                    <a:pt x="192" y="6"/>
                    <a:pt x="231" y="150"/>
                    <a:pt x="231" y="150"/>
                  </a:cubicBezTo>
                  <a:lnTo>
                    <a:pt x="320" y="66"/>
                  </a:lnTo>
                  <a:lnTo>
                    <a:pt x="291" y="183"/>
                  </a:lnTo>
                  <a:lnTo>
                    <a:pt x="433" y="197"/>
                  </a:lnTo>
                  <a:lnTo>
                    <a:pt x="289" y="257"/>
                  </a:lnTo>
                  <a:lnTo>
                    <a:pt x="327" y="358"/>
                  </a:lnTo>
                  <a:lnTo>
                    <a:pt x="249" y="277"/>
                  </a:lnTo>
                  <a:cubicBezTo>
                    <a:pt x="249" y="277"/>
                    <a:pt x="206" y="409"/>
                    <a:pt x="206" y="403"/>
                  </a:cubicBezTo>
                  <a:cubicBezTo>
                    <a:pt x="206" y="398"/>
                    <a:pt x="179" y="265"/>
                    <a:pt x="179" y="265"/>
                  </a:cubicBezTo>
                  <a:cubicBezTo>
                    <a:pt x="179" y="265"/>
                    <a:pt x="52" y="343"/>
                    <a:pt x="57" y="337"/>
                  </a:cubicBezTo>
                  <a:cubicBezTo>
                    <a:pt x="63" y="331"/>
                    <a:pt x="124" y="239"/>
                    <a:pt x="119" y="239"/>
                  </a:cubicBezTo>
                  <a:cubicBezTo>
                    <a:pt x="112" y="239"/>
                    <a:pt x="0" y="232"/>
                    <a:pt x="0" y="232"/>
                  </a:cubicBezTo>
                  <a:lnTo>
                    <a:pt x="137" y="181"/>
                  </a:lnTo>
                  <a:lnTo>
                    <a:pt x="78" y="73"/>
                  </a:lnTo>
                  <a:lnTo>
                    <a:pt x="167" y="144"/>
                  </a:lnTo>
                  <a:lnTo>
                    <a:pt x="188"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32"/>
            <p:cNvSpPr/>
            <p:nvPr/>
          </p:nvSpPr>
          <p:spPr>
            <a:xfrm>
              <a:off x="1878830" y="4226315"/>
              <a:ext cx="69120" cy="3240"/>
            </a:xfrm>
            <a:custGeom>
              <a:rect b="b" l="l" r="r" t="t"/>
              <a:pathLst>
                <a:path extrusionOk="0" h="9" w="192">
                  <a:moveTo>
                    <a:pt x="192" y="9"/>
                  </a:moveTo>
                  <a:lnTo>
                    <a:pt x="0" y="9"/>
                  </a:lnTo>
                  <a:lnTo>
                    <a:pt x="0" y="0"/>
                  </a:lnTo>
                  <a:lnTo>
                    <a:pt x="192" y="0"/>
                  </a:lnTo>
                  <a:lnTo>
                    <a:pt x="192" y="9"/>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5" name="Google Shape;555;p32"/>
            <p:cNvSpPr/>
            <p:nvPr/>
          </p:nvSpPr>
          <p:spPr>
            <a:xfrm>
              <a:off x="1878830" y="4243235"/>
              <a:ext cx="69120" cy="3240"/>
            </a:xfrm>
            <a:custGeom>
              <a:rect b="b" l="l" r="r" t="t"/>
              <a:pathLst>
                <a:path extrusionOk="0" h="9" w="192">
                  <a:moveTo>
                    <a:pt x="192" y="9"/>
                  </a:moveTo>
                  <a:lnTo>
                    <a:pt x="0" y="9"/>
                  </a:lnTo>
                  <a:lnTo>
                    <a:pt x="0" y="0"/>
                  </a:lnTo>
                  <a:lnTo>
                    <a:pt x="192" y="0"/>
                  </a:lnTo>
                  <a:lnTo>
                    <a:pt x="192" y="9"/>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6" name="Google Shape;556;p32"/>
            <p:cNvSpPr/>
            <p:nvPr/>
          </p:nvSpPr>
          <p:spPr>
            <a:xfrm>
              <a:off x="1712510" y="3869555"/>
              <a:ext cx="32760" cy="54360"/>
            </a:xfrm>
            <a:custGeom>
              <a:rect b="b" l="l" r="r" t="t"/>
              <a:pathLst>
                <a:path extrusionOk="0" h="151" w="91">
                  <a:moveTo>
                    <a:pt x="5" y="126"/>
                  </a:moveTo>
                  <a:cubicBezTo>
                    <a:pt x="13" y="132"/>
                    <a:pt x="26" y="135"/>
                    <a:pt x="39" y="135"/>
                  </a:cubicBezTo>
                  <a:cubicBezTo>
                    <a:pt x="59" y="134"/>
                    <a:pt x="71" y="124"/>
                    <a:pt x="70" y="110"/>
                  </a:cubicBezTo>
                  <a:cubicBezTo>
                    <a:pt x="70" y="96"/>
                    <a:pt x="62" y="88"/>
                    <a:pt x="42" y="81"/>
                  </a:cubicBezTo>
                  <a:cubicBezTo>
                    <a:pt x="18" y="72"/>
                    <a:pt x="2" y="61"/>
                    <a:pt x="2" y="40"/>
                  </a:cubicBezTo>
                  <a:cubicBezTo>
                    <a:pt x="2" y="18"/>
                    <a:pt x="21" y="0"/>
                    <a:pt x="50" y="0"/>
                  </a:cubicBezTo>
                  <a:cubicBezTo>
                    <a:pt x="65" y="0"/>
                    <a:pt x="77" y="2"/>
                    <a:pt x="83" y="6"/>
                  </a:cubicBezTo>
                  <a:cubicBezTo>
                    <a:pt x="81" y="13"/>
                    <a:pt x="80" y="16"/>
                    <a:pt x="78" y="21"/>
                  </a:cubicBezTo>
                  <a:cubicBezTo>
                    <a:pt x="73" y="19"/>
                    <a:pt x="63" y="15"/>
                    <a:pt x="49" y="15"/>
                  </a:cubicBezTo>
                  <a:cubicBezTo>
                    <a:pt x="29" y="16"/>
                    <a:pt x="21" y="28"/>
                    <a:pt x="22" y="37"/>
                  </a:cubicBezTo>
                  <a:cubicBezTo>
                    <a:pt x="22" y="51"/>
                    <a:pt x="31" y="58"/>
                    <a:pt x="52" y="66"/>
                  </a:cubicBezTo>
                  <a:cubicBezTo>
                    <a:pt x="77" y="74"/>
                    <a:pt x="91" y="86"/>
                    <a:pt x="91" y="108"/>
                  </a:cubicBezTo>
                  <a:cubicBezTo>
                    <a:pt x="91" y="131"/>
                    <a:pt x="74" y="150"/>
                    <a:pt x="38" y="150"/>
                  </a:cubicBezTo>
                  <a:cubicBezTo>
                    <a:pt x="24" y="151"/>
                    <a:pt x="8" y="148"/>
                    <a:pt x="0" y="142"/>
                  </a:cubicBezTo>
                  <a:cubicBezTo>
                    <a:pt x="2" y="135"/>
                    <a:pt x="3" y="132"/>
                    <a:pt x="5" y="126"/>
                  </a:cubicBezTo>
                  <a:close/>
                </a:path>
              </a:pathLst>
            </a:custGeom>
            <a:solidFill>
              <a:srgbClr val="FFFFFF"/>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32"/>
            <p:cNvSpPr/>
            <p:nvPr/>
          </p:nvSpPr>
          <p:spPr>
            <a:xfrm>
              <a:off x="1751390" y="3868835"/>
              <a:ext cx="41040" cy="54360"/>
            </a:xfrm>
            <a:custGeom>
              <a:rect b="b" l="l" r="r" t="t"/>
              <a:pathLst>
                <a:path extrusionOk="0" h="151" w="114">
                  <a:moveTo>
                    <a:pt x="114" y="144"/>
                  </a:moveTo>
                  <a:cubicBezTo>
                    <a:pt x="107" y="148"/>
                    <a:pt x="93" y="151"/>
                    <a:pt x="74" y="151"/>
                  </a:cubicBezTo>
                  <a:cubicBezTo>
                    <a:pt x="32" y="151"/>
                    <a:pt x="0" y="126"/>
                    <a:pt x="0" y="78"/>
                  </a:cubicBezTo>
                  <a:cubicBezTo>
                    <a:pt x="-1" y="32"/>
                    <a:pt x="31" y="1"/>
                    <a:pt x="77" y="0"/>
                  </a:cubicBezTo>
                  <a:cubicBezTo>
                    <a:pt x="96" y="0"/>
                    <a:pt x="108" y="4"/>
                    <a:pt x="113" y="6"/>
                  </a:cubicBezTo>
                  <a:cubicBezTo>
                    <a:pt x="111" y="12"/>
                    <a:pt x="110" y="16"/>
                    <a:pt x="108" y="21"/>
                  </a:cubicBezTo>
                  <a:cubicBezTo>
                    <a:pt x="101" y="19"/>
                    <a:pt x="91" y="16"/>
                    <a:pt x="78" y="16"/>
                  </a:cubicBezTo>
                  <a:cubicBezTo>
                    <a:pt x="43" y="16"/>
                    <a:pt x="20" y="38"/>
                    <a:pt x="20" y="77"/>
                  </a:cubicBezTo>
                  <a:cubicBezTo>
                    <a:pt x="20" y="113"/>
                    <a:pt x="42" y="135"/>
                    <a:pt x="78" y="135"/>
                  </a:cubicBezTo>
                  <a:cubicBezTo>
                    <a:pt x="90" y="135"/>
                    <a:pt x="102" y="133"/>
                    <a:pt x="110" y="129"/>
                  </a:cubicBezTo>
                  <a:cubicBezTo>
                    <a:pt x="111" y="134"/>
                    <a:pt x="112" y="138"/>
                    <a:pt x="114" y="144"/>
                  </a:cubicBezTo>
                  <a:close/>
                </a:path>
              </a:pathLst>
            </a:custGeom>
            <a:solidFill>
              <a:srgbClr val="FFFFFF"/>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32"/>
            <p:cNvSpPr/>
            <p:nvPr/>
          </p:nvSpPr>
          <p:spPr>
            <a:xfrm>
              <a:off x="1801070" y="3869555"/>
              <a:ext cx="7200" cy="52920"/>
            </a:xfrm>
            <a:custGeom>
              <a:rect b="b" l="l" r="r" t="t"/>
              <a:pathLst>
                <a:path extrusionOk="0" h="147" w="20">
                  <a:moveTo>
                    <a:pt x="19" y="0"/>
                  </a:moveTo>
                  <a:cubicBezTo>
                    <a:pt x="19" y="58"/>
                    <a:pt x="19" y="88"/>
                    <a:pt x="20" y="147"/>
                  </a:cubicBezTo>
                  <a:cubicBezTo>
                    <a:pt x="12" y="147"/>
                    <a:pt x="8" y="147"/>
                    <a:pt x="1" y="147"/>
                  </a:cubicBezTo>
                  <a:cubicBezTo>
                    <a:pt x="0" y="88"/>
                    <a:pt x="0" y="59"/>
                    <a:pt x="0" y="0"/>
                  </a:cubicBezTo>
                  <a:cubicBezTo>
                    <a:pt x="7" y="0"/>
                    <a:pt x="12" y="0"/>
                    <a:pt x="19" y="0"/>
                  </a:cubicBezTo>
                  <a:close/>
                </a:path>
              </a:pathLst>
            </a:custGeom>
            <a:solidFill>
              <a:srgbClr val="FFFFFF"/>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32"/>
            <p:cNvSpPr/>
            <p:nvPr/>
          </p:nvSpPr>
          <p:spPr>
            <a:xfrm>
              <a:off x="1820150" y="3869555"/>
              <a:ext cx="30240" cy="52920"/>
            </a:xfrm>
            <a:custGeom>
              <a:rect b="b" l="l" r="r" t="t"/>
              <a:pathLst>
                <a:path extrusionOk="0" h="147" w="84">
                  <a:moveTo>
                    <a:pt x="78" y="78"/>
                  </a:moveTo>
                  <a:cubicBezTo>
                    <a:pt x="55" y="78"/>
                    <a:pt x="43" y="78"/>
                    <a:pt x="19" y="78"/>
                  </a:cubicBezTo>
                  <a:cubicBezTo>
                    <a:pt x="19" y="99"/>
                    <a:pt x="20" y="109"/>
                    <a:pt x="20" y="131"/>
                  </a:cubicBezTo>
                  <a:cubicBezTo>
                    <a:pt x="46" y="131"/>
                    <a:pt x="59" y="131"/>
                    <a:pt x="84" y="131"/>
                  </a:cubicBezTo>
                  <a:cubicBezTo>
                    <a:pt x="84" y="136"/>
                    <a:pt x="84" y="140"/>
                    <a:pt x="84" y="146"/>
                  </a:cubicBezTo>
                  <a:cubicBezTo>
                    <a:pt x="51" y="146"/>
                    <a:pt x="34" y="146"/>
                    <a:pt x="1" y="147"/>
                  </a:cubicBezTo>
                  <a:cubicBezTo>
                    <a:pt x="0" y="87"/>
                    <a:pt x="0" y="58"/>
                    <a:pt x="0" y="0"/>
                  </a:cubicBezTo>
                  <a:cubicBezTo>
                    <a:pt x="32" y="0"/>
                    <a:pt x="49" y="0"/>
                    <a:pt x="82" y="0"/>
                  </a:cubicBezTo>
                  <a:cubicBezTo>
                    <a:pt x="82" y="6"/>
                    <a:pt x="82" y="9"/>
                    <a:pt x="82" y="16"/>
                  </a:cubicBezTo>
                  <a:cubicBezTo>
                    <a:pt x="57" y="16"/>
                    <a:pt x="44" y="16"/>
                    <a:pt x="19" y="16"/>
                  </a:cubicBezTo>
                  <a:cubicBezTo>
                    <a:pt x="19" y="34"/>
                    <a:pt x="19" y="43"/>
                    <a:pt x="19" y="62"/>
                  </a:cubicBezTo>
                  <a:cubicBezTo>
                    <a:pt x="43" y="62"/>
                    <a:pt x="55" y="62"/>
                    <a:pt x="78" y="62"/>
                  </a:cubicBezTo>
                  <a:cubicBezTo>
                    <a:pt x="78" y="68"/>
                    <a:pt x="78" y="71"/>
                    <a:pt x="78" y="78"/>
                  </a:cubicBezTo>
                  <a:close/>
                </a:path>
              </a:pathLst>
            </a:custGeom>
            <a:solidFill>
              <a:srgbClr val="FFFFFF"/>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32"/>
            <p:cNvSpPr/>
            <p:nvPr/>
          </p:nvSpPr>
          <p:spPr>
            <a:xfrm>
              <a:off x="1859750" y="3869555"/>
              <a:ext cx="40680" cy="52920"/>
            </a:xfrm>
            <a:custGeom>
              <a:rect b="b" l="l" r="r" t="t"/>
              <a:pathLst>
                <a:path extrusionOk="0" h="147" w="113">
                  <a:moveTo>
                    <a:pt x="0" y="146"/>
                  </a:moveTo>
                  <a:cubicBezTo>
                    <a:pt x="0" y="87"/>
                    <a:pt x="0" y="58"/>
                    <a:pt x="0" y="0"/>
                  </a:cubicBezTo>
                  <a:cubicBezTo>
                    <a:pt x="8" y="0"/>
                    <a:pt x="13" y="0"/>
                    <a:pt x="21" y="0"/>
                  </a:cubicBezTo>
                  <a:cubicBezTo>
                    <a:pt x="41" y="29"/>
                    <a:pt x="50" y="44"/>
                    <a:pt x="69" y="74"/>
                  </a:cubicBezTo>
                  <a:cubicBezTo>
                    <a:pt x="80" y="91"/>
                    <a:pt x="89" y="106"/>
                    <a:pt x="96" y="121"/>
                  </a:cubicBezTo>
                  <a:cubicBezTo>
                    <a:pt x="97" y="121"/>
                    <a:pt x="97" y="121"/>
                    <a:pt x="97" y="121"/>
                  </a:cubicBezTo>
                  <a:cubicBezTo>
                    <a:pt x="95" y="101"/>
                    <a:pt x="95" y="84"/>
                    <a:pt x="95" y="61"/>
                  </a:cubicBezTo>
                  <a:cubicBezTo>
                    <a:pt x="95" y="36"/>
                    <a:pt x="95" y="24"/>
                    <a:pt x="95" y="0"/>
                  </a:cubicBezTo>
                  <a:cubicBezTo>
                    <a:pt x="102" y="0"/>
                    <a:pt x="106" y="0"/>
                    <a:pt x="113" y="0"/>
                  </a:cubicBezTo>
                  <a:cubicBezTo>
                    <a:pt x="113" y="59"/>
                    <a:pt x="112" y="88"/>
                    <a:pt x="112" y="147"/>
                  </a:cubicBezTo>
                  <a:cubicBezTo>
                    <a:pt x="105" y="147"/>
                    <a:pt x="100" y="147"/>
                    <a:pt x="93" y="147"/>
                  </a:cubicBezTo>
                  <a:cubicBezTo>
                    <a:pt x="74" y="116"/>
                    <a:pt x="64" y="101"/>
                    <a:pt x="45" y="72"/>
                  </a:cubicBezTo>
                  <a:cubicBezTo>
                    <a:pt x="35" y="55"/>
                    <a:pt x="25" y="38"/>
                    <a:pt x="18" y="23"/>
                  </a:cubicBezTo>
                  <a:cubicBezTo>
                    <a:pt x="17" y="23"/>
                    <a:pt x="17" y="23"/>
                    <a:pt x="17" y="23"/>
                  </a:cubicBezTo>
                  <a:cubicBezTo>
                    <a:pt x="18" y="41"/>
                    <a:pt x="19" y="59"/>
                    <a:pt x="19" y="83"/>
                  </a:cubicBezTo>
                  <a:cubicBezTo>
                    <a:pt x="19" y="109"/>
                    <a:pt x="19" y="121"/>
                    <a:pt x="19" y="146"/>
                  </a:cubicBezTo>
                  <a:cubicBezTo>
                    <a:pt x="11" y="146"/>
                    <a:pt x="8" y="146"/>
                    <a:pt x="0" y="146"/>
                  </a:cubicBezTo>
                  <a:close/>
                </a:path>
              </a:pathLst>
            </a:custGeom>
            <a:solidFill>
              <a:srgbClr val="FFFFFF"/>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32"/>
            <p:cNvSpPr/>
            <p:nvPr/>
          </p:nvSpPr>
          <p:spPr>
            <a:xfrm>
              <a:off x="1909430" y="3869195"/>
              <a:ext cx="41400" cy="54000"/>
            </a:xfrm>
            <a:custGeom>
              <a:rect b="b" l="l" r="r" t="t"/>
              <a:pathLst>
                <a:path extrusionOk="0" h="150" w="115">
                  <a:moveTo>
                    <a:pt x="113" y="144"/>
                  </a:moveTo>
                  <a:cubicBezTo>
                    <a:pt x="105" y="148"/>
                    <a:pt x="92" y="150"/>
                    <a:pt x="73" y="150"/>
                  </a:cubicBezTo>
                  <a:cubicBezTo>
                    <a:pt x="31" y="150"/>
                    <a:pt x="-1" y="124"/>
                    <a:pt x="0" y="76"/>
                  </a:cubicBezTo>
                  <a:cubicBezTo>
                    <a:pt x="0" y="30"/>
                    <a:pt x="32" y="-1"/>
                    <a:pt x="79" y="0"/>
                  </a:cubicBezTo>
                  <a:cubicBezTo>
                    <a:pt x="98" y="0"/>
                    <a:pt x="109" y="3"/>
                    <a:pt x="115" y="6"/>
                  </a:cubicBezTo>
                  <a:cubicBezTo>
                    <a:pt x="113" y="13"/>
                    <a:pt x="112" y="16"/>
                    <a:pt x="110" y="21"/>
                  </a:cubicBezTo>
                  <a:cubicBezTo>
                    <a:pt x="103" y="19"/>
                    <a:pt x="92" y="16"/>
                    <a:pt x="80" y="15"/>
                  </a:cubicBezTo>
                  <a:cubicBezTo>
                    <a:pt x="44" y="15"/>
                    <a:pt x="20" y="36"/>
                    <a:pt x="20" y="75"/>
                  </a:cubicBezTo>
                  <a:cubicBezTo>
                    <a:pt x="20" y="111"/>
                    <a:pt x="41" y="134"/>
                    <a:pt x="77" y="134"/>
                  </a:cubicBezTo>
                  <a:cubicBezTo>
                    <a:pt x="89" y="134"/>
                    <a:pt x="101" y="133"/>
                    <a:pt x="109" y="129"/>
                  </a:cubicBezTo>
                  <a:cubicBezTo>
                    <a:pt x="111" y="134"/>
                    <a:pt x="111" y="138"/>
                    <a:pt x="113" y="144"/>
                  </a:cubicBezTo>
                  <a:close/>
                </a:path>
              </a:pathLst>
            </a:custGeom>
            <a:solidFill>
              <a:srgbClr val="FFFFFF"/>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32"/>
            <p:cNvSpPr/>
            <p:nvPr/>
          </p:nvSpPr>
          <p:spPr>
            <a:xfrm>
              <a:off x="1958750" y="3870275"/>
              <a:ext cx="30240" cy="52920"/>
            </a:xfrm>
            <a:custGeom>
              <a:rect b="b" l="l" r="r" t="t"/>
              <a:pathLst>
                <a:path extrusionOk="0" h="147" w="84">
                  <a:moveTo>
                    <a:pt x="79" y="79"/>
                  </a:moveTo>
                  <a:cubicBezTo>
                    <a:pt x="56" y="78"/>
                    <a:pt x="44" y="78"/>
                    <a:pt x="20" y="78"/>
                  </a:cubicBezTo>
                  <a:cubicBezTo>
                    <a:pt x="20" y="98"/>
                    <a:pt x="20" y="109"/>
                    <a:pt x="20" y="130"/>
                  </a:cubicBezTo>
                  <a:cubicBezTo>
                    <a:pt x="46" y="130"/>
                    <a:pt x="58" y="130"/>
                    <a:pt x="84" y="131"/>
                  </a:cubicBezTo>
                  <a:cubicBezTo>
                    <a:pt x="84" y="138"/>
                    <a:pt x="84" y="141"/>
                    <a:pt x="84" y="147"/>
                  </a:cubicBezTo>
                  <a:cubicBezTo>
                    <a:pt x="50" y="147"/>
                    <a:pt x="34" y="147"/>
                    <a:pt x="0" y="146"/>
                  </a:cubicBezTo>
                  <a:cubicBezTo>
                    <a:pt x="1" y="87"/>
                    <a:pt x="2" y="58"/>
                    <a:pt x="2" y="0"/>
                  </a:cubicBezTo>
                  <a:cubicBezTo>
                    <a:pt x="35" y="0"/>
                    <a:pt x="51" y="0"/>
                    <a:pt x="83" y="0"/>
                  </a:cubicBezTo>
                  <a:cubicBezTo>
                    <a:pt x="83" y="7"/>
                    <a:pt x="83" y="10"/>
                    <a:pt x="83" y="16"/>
                  </a:cubicBezTo>
                  <a:cubicBezTo>
                    <a:pt x="58" y="16"/>
                    <a:pt x="46" y="16"/>
                    <a:pt x="21" y="16"/>
                  </a:cubicBezTo>
                  <a:cubicBezTo>
                    <a:pt x="21" y="34"/>
                    <a:pt x="21" y="44"/>
                    <a:pt x="21" y="62"/>
                  </a:cubicBezTo>
                  <a:cubicBezTo>
                    <a:pt x="44" y="63"/>
                    <a:pt x="56" y="63"/>
                    <a:pt x="79" y="63"/>
                  </a:cubicBezTo>
                  <a:cubicBezTo>
                    <a:pt x="79" y="69"/>
                    <a:pt x="79" y="72"/>
                    <a:pt x="79" y="79"/>
                  </a:cubicBezTo>
                  <a:close/>
                </a:path>
              </a:pathLst>
            </a:custGeom>
            <a:solidFill>
              <a:srgbClr val="FFFFFF"/>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3" name="Google Shape;563;p32"/>
            <p:cNvSpPr/>
            <p:nvPr/>
          </p:nvSpPr>
          <p:spPr>
            <a:xfrm>
              <a:off x="1559510" y="3937955"/>
              <a:ext cx="176400" cy="270000"/>
            </a:xfrm>
            <a:custGeom>
              <a:rect b="b" l="l" r="r" t="t"/>
              <a:pathLst>
                <a:path extrusionOk="0" h="750" w="490">
                  <a:moveTo>
                    <a:pt x="0" y="407"/>
                  </a:moveTo>
                  <a:cubicBezTo>
                    <a:pt x="3" y="217"/>
                    <a:pt x="50" y="89"/>
                    <a:pt x="147" y="31"/>
                  </a:cubicBezTo>
                  <a:cubicBezTo>
                    <a:pt x="214" y="-9"/>
                    <a:pt x="411" y="-8"/>
                    <a:pt x="460" y="18"/>
                  </a:cubicBezTo>
                  <a:cubicBezTo>
                    <a:pt x="510" y="43"/>
                    <a:pt x="502" y="158"/>
                    <a:pt x="407" y="152"/>
                  </a:cubicBezTo>
                  <a:cubicBezTo>
                    <a:pt x="313" y="146"/>
                    <a:pt x="263" y="384"/>
                    <a:pt x="267" y="464"/>
                  </a:cubicBezTo>
                  <a:cubicBezTo>
                    <a:pt x="270" y="544"/>
                    <a:pt x="282" y="739"/>
                    <a:pt x="254" y="744"/>
                  </a:cubicBezTo>
                  <a:cubicBezTo>
                    <a:pt x="176" y="760"/>
                    <a:pt x="-3" y="772"/>
                    <a:pt x="0" y="407"/>
                  </a:cubicBezTo>
                  <a:close/>
                </a:path>
              </a:pathLst>
            </a:custGeom>
            <a:solidFill>
              <a:srgbClr val="783F0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4" name="Google Shape;564;p32"/>
            <p:cNvSpPr/>
            <p:nvPr/>
          </p:nvSpPr>
          <p:spPr>
            <a:xfrm>
              <a:off x="1638350" y="3989075"/>
              <a:ext cx="102240" cy="58320"/>
            </a:xfrm>
            <a:custGeom>
              <a:rect b="b" l="l" r="r" t="t"/>
              <a:pathLst>
                <a:path extrusionOk="0" h="162" w="284">
                  <a:moveTo>
                    <a:pt x="0" y="0"/>
                  </a:moveTo>
                  <a:cubicBezTo>
                    <a:pt x="0" y="0"/>
                    <a:pt x="137" y="-2"/>
                    <a:pt x="228" y="2"/>
                  </a:cubicBezTo>
                  <a:cubicBezTo>
                    <a:pt x="320" y="6"/>
                    <a:pt x="287" y="146"/>
                    <a:pt x="213" y="150"/>
                  </a:cubicBezTo>
                  <a:cubicBezTo>
                    <a:pt x="139" y="154"/>
                    <a:pt x="12" y="162"/>
                    <a:pt x="12" y="162"/>
                  </a:cubicBezTo>
                  <a:lnTo>
                    <a:pt x="0" y="0"/>
                  </a:lnTo>
                  <a:close/>
                </a:path>
              </a:pathLst>
            </a:custGeom>
            <a:solidFill>
              <a:srgbClr val="783F04"/>
            </a:solidFill>
            <a:ln>
              <a:noFill/>
            </a:ln>
          </p:spPr>
          <p:txBody>
            <a:bodyPr anchorCtr="1" anchor="ctr" bIns="13300" lIns="90000" spcFirstLastPara="1" rIns="90000" wrap="square" tIns="13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5" name="Google Shape;565;p32"/>
            <p:cNvSpPr/>
            <p:nvPr/>
          </p:nvSpPr>
          <p:spPr>
            <a:xfrm>
              <a:off x="1641230" y="4040915"/>
              <a:ext cx="95760" cy="61200"/>
            </a:xfrm>
            <a:custGeom>
              <a:rect b="b" l="l" r="r" t="t"/>
              <a:pathLst>
                <a:path extrusionOk="0" h="170" w="266">
                  <a:moveTo>
                    <a:pt x="0" y="0"/>
                  </a:moveTo>
                  <a:cubicBezTo>
                    <a:pt x="0" y="0"/>
                    <a:pt x="150" y="0"/>
                    <a:pt x="214" y="6"/>
                  </a:cubicBezTo>
                  <a:cubicBezTo>
                    <a:pt x="279" y="13"/>
                    <a:pt x="289" y="135"/>
                    <a:pt x="209" y="146"/>
                  </a:cubicBezTo>
                  <a:cubicBezTo>
                    <a:pt x="129" y="159"/>
                    <a:pt x="6" y="170"/>
                    <a:pt x="6" y="170"/>
                  </a:cubicBezTo>
                  <a:lnTo>
                    <a:pt x="0" y="0"/>
                  </a:lnTo>
                  <a:close/>
                </a:path>
              </a:pathLst>
            </a:custGeom>
            <a:solidFill>
              <a:srgbClr val="783F04"/>
            </a:solidFill>
            <a:ln>
              <a:noFill/>
            </a:ln>
          </p:spPr>
          <p:txBody>
            <a:bodyPr anchorCtr="1" anchor="ctr" bIns="16200" lIns="90000" spcFirstLastPara="1" rIns="90000" wrap="square" tIns="16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32"/>
            <p:cNvSpPr/>
            <p:nvPr/>
          </p:nvSpPr>
          <p:spPr>
            <a:xfrm>
              <a:off x="1638350" y="4093115"/>
              <a:ext cx="98640" cy="56880"/>
            </a:xfrm>
            <a:custGeom>
              <a:rect b="b" l="l" r="r" t="t"/>
              <a:pathLst>
                <a:path extrusionOk="0" h="158" w="274">
                  <a:moveTo>
                    <a:pt x="4" y="12"/>
                  </a:moveTo>
                  <a:cubicBezTo>
                    <a:pt x="4" y="12"/>
                    <a:pt x="171" y="-4"/>
                    <a:pt x="230" y="1"/>
                  </a:cubicBezTo>
                  <a:cubicBezTo>
                    <a:pt x="289" y="7"/>
                    <a:pt x="300" y="131"/>
                    <a:pt x="185" y="142"/>
                  </a:cubicBezTo>
                  <a:cubicBezTo>
                    <a:pt x="69" y="154"/>
                    <a:pt x="0" y="158"/>
                    <a:pt x="0" y="158"/>
                  </a:cubicBezTo>
                  <a:lnTo>
                    <a:pt x="4" y="12"/>
                  </a:lnTo>
                  <a:close/>
                </a:path>
              </a:pathLst>
            </a:custGeom>
            <a:solidFill>
              <a:srgbClr val="783F04"/>
            </a:solidFill>
            <a:ln>
              <a:noFill/>
            </a:ln>
          </p:spPr>
          <p:txBody>
            <a:bodyPr anchorCtr="1" anchor="ctr" bIns="11875" lIns="90000" spcFirstLastPara="1" rIns="90000" wrap="square" tIns="11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32"/>
            <p:cNvSpPr/>
            <p:nvPr/>
          </p:nvSpPr>
          <p:spPr>
            <a:xfrm>
              <a:off x="2603255" y="3699823"/>
              <a:ext cx="915480" cy="706680"/>
            </a:xfrm>
            <a:custGeom>
              <a:rect b="b" l="l" r="r" t="t"/>
              <a:pathLst>
                <a:path extrusionOk="0" h="1963" w="2543">
                  <a:moveTo>
                    <a:pt x="2151" y="1919"/>
                  </a:moveTo>
                  <a:lnTo>
                    <a:pt x="93" y="1963"/>
                  </a:lnTo>
                  <a:cubicBezTo>
                    <a:pt x="80" y="1963"/>
                    <a:pt x="-2" y="1909"/>
                    <a:pt x="0" y="1896"/>
                  </a:cubicBezTo>
                  <a:lnTo>
                    <a:pt x="233" y="19"/>
                  </a:lnTo>
                  <a:cubicBezTo>
                    <a:pt x="235" y="8"/>
                    <a:pt x="244" y="0"/>
                    <a:pt x="254" y="0"/>
                  </a:cubicBezTo>
                  <a:lnTo>
                    <a:pt x="2453" y="0"/>
                  </a:lnTo>
                  <a:cubicBezTo>
                    <a:pt x="2465" y="0"/>
                    <a:pt x="2544" y="77"/>
                    <a:pt x="2543" y="90"/>
                  </a:cubicBezTo>
                  <a:lnTo>
                    <a:pt x="2309" y="1832"/>
                  </a:lnTo>
                  <a:cubicBezTo>
                    <a:pt x="2303" y="1883"/>
                    <a:pt x="2200" y="1919"/>
                    <a:pt x="2151" y="191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32"/>
            <p:cNvSpPr/>
            <p:nvPr/>
          </p:nvSpPr>
          <p:spPr>
            <a:xfrm>
              <a:off x="2629175" y="3727543"/>
              <a:ext cx="891000" cy="680040"/>
            </a:xfrm>
            <a:custGeom>
              <a:rect b="b" l="l" r="r" t="t"/>
              <a:pathLst>
                <a:path extrusionOk="0" h="1889" w="2475">
                  <a:moveTo>
                    <a:pt x="2152" y="1889"/>
                  </a:moveTo>
                  <a:lnTo>
                    <a:pt x="22" y="1889"/>
                  </a:lnTo>
                  <a:cubicBezTo>
                    <a:pt x="9" y="1889"/>
                    <a:pt x="-1" y="1877"/>
                    <a:pt x="0" y="1865"/>
                  </a:cubicBezTo>
                  <a:lnTo>
                    <a:pt x="235" y="18"/>
                  </a:lnTo>
                  <a:cubicBezTo>
                    <a:pt x="236" y="8"/>
                    <a:pt x="245" y="0"/>
                    <a:pt x="255" y="0"/>
                  </a:cubicBezTo>
                  <a:lnTo>
                    <a:pt x="2454" y="0"/>
                  </a:lnTo>
                  <a:cubicBezTo>
                    <a:pt x="2467" y="0"/>
                    <a:pt x="2476" y="12"/>
                    <a:pt x="2475" y="24"/>
                  </a:cubicBezTo>
                  <a:lnTo>
                    <a:pt x="2249" y="1801"/>
                  </a:lnTo>
                  <a:cubicBezTo>
                    <a:pt x="2243" y="1851"/>
                    <a:pt x="2201" y="1889"/>
                    <a:pt x="2152" y="18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9" name="Google Shape;569;p32"/>
            <p:cNvSpPr/>
            <p:nvPr/>
          </p:nvSpPr>
          <p:spPr>
            <a:xfrm>
              <a:off x="2836895" y="3827983"/>
              <a:ext cx="22680" cy="86400"/>
            </a:xfrm>
            <a:custGeom>
              <a:rect b="b" l="l" r="r" t="t"/>
              <a:pathLst>
                <a:path extrusionOk="0" h="240" w="63">
                  <a:moveTo>
                    <a:pt x="11" y="240"/>
                  </a:moveTo>
                  <a:cubicBezTo>
                    <a:pt x="10" y="240"/>
                    <a:pt x="10" y="240"/>
                    <a:pt x="9" y="240"/>
                  </a:cubicBezTo>
                  <a:cubicBezTo>
                    <a:pt x="3" y="238"/>
                    <a:pt x="-1" y="232"/>
                    <a:pt x="0" y="226"/>
                  </a:cubicBezTo>
                  <a:lnTo>
                    <a:pt x="40" y="10"/>
                  </a:lnTo>
                  <a:cubicBezTo>
                    <a:pt x="41" y="3"/>
                    <a:pt x="47" y="-2"/>
                    <a:pt x="53" y="0"/>
                  </a:cubicBezTo>
                  <a:cubicBezTo>
                    <a:pt x="60" y="1"/>
                    <a:pt x="63" y="7"/>
                    <a:pt x="62" y="14"/>
                  </a:cubicBezTo>
                  <a:lnTo>
                    <a:pt x="22"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0" name="Google Shape;570;p32"/>
            <p:cNvSpPr/>
            <p:nvPr/>
          </p:nvSpPr>
          <p:spPr>
            <a:xfrm>
              <a:off x="2864975" y="3827983"/>
              <a:ext cx="22680" cy="86400"/>
            </a:xfrm>
            <a:custGeom>
              <a:rect b="b" l="l" r="r" t="t"/>
              <a:pathLst>
                <a:path extrusionOk="0" h="240" w="63">
                  <a:moveTo>
                    <a:pt x="11" y="240"/>
                  </a:moveTo>
                  <a:cubicBezTo>
                    <a:pt x="10" y="240"/>
                    <a:pt x="9" y="240"/>
                    <a:pt x="9" y="240"/>
                  </a:cubicBezTo>
                  <a:cubicBezTo>
                    <a:pt x="3" y="238"/>
                    <a:pt x="-2" y="232"/>
                    <a:pt x="0" y="226"/>
                  </a:cubicBezTo>
                  <a:lnTo>
                    <a:pt x="40" y="10"/>
                  </a:lnTo>
                  <a:cubicBezTo>
                    <a:pt x="40" y="3"/>
                    <a:pt x="47" y="-2"/>
                    <a:pt x="53" y="0"/>
                  </a:cubicBezTo>
                  <a:cubicBezTo>
                    <a:pt x="59" y="1"/>
                    <a:pt x="63" y="7"/>
                    <a:pt x="62" y="14"/>
                  </a:cubicBezTo>
                  <a:lnTo>
                    <a:pt x="22"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1" name="Google Shape;571;p32"/>
            <p:cNvSpPr/>
            <p:nvPr/>
          </p:nvSpPr>
          <p:spPr>
            <a:xfrm>
              <a:off x="2893055" y="3827983"/>
              <a:ext cx="22320" cy="86400"/>
            </a:xfrm>
            <a:custGeom>
              <a:rect b="b" l="l" r="r" t="t"/>
              <a:pathLst>
                <a:path extrusionOk="0" h="240" w="62">
                  <a:moveTo>
                    <a:pt x="11" y="240"/>
                  </a:moveTo>
                  <a:cubicBezTo>
                    <a:pt x="10" y="240"/>
                    <a:pt x="9" y="240"/>
                    <a:pt x="8" y="240"/>
                  </a:cubicBezTo>
                  <a:cubicBezTo>
                    <a:pt x="3" y="238"/>
                    <a:pt x="-2" y="232"/>
                    <a:pt x="0" y="226"/>
                  </a:cubicBezTo>
                  <a:lnTo>
                    <a:pt x="40" y="10"/>
                  </a:lnTo>
                  <a:cubicBezTo>
                    <a:pt x="41" y="3"/>
                    <a:pt x="47" y="-2"/>
                    <a:pt x="52" y="0"/>
                  </a:cubicBezTo>
                  <a:cubicBezTo>
                    <a:pt x="59" y="1"/>
                    <a:pt x="63" y="7"/>
                    <a:pt x="62" y="14"/>
                  </a:cubicBezTo>
                  <a:lnTo>
                    <a:pt x="22"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2" name="Google Shape;572;p32"/>
            <p:cNvSpPr/>
            <p:nvPr/>
          </p:nvSpPr>
          <p:spPr>
            <a:xfrm>
              <a:off x="2920775" y="3827983"/>
              <a:ext cx="22680" cy="86400"/>
            </a:xfrm>
            <a:custGeom>
              <a:rect b="b" l="l" r="r" t="t"/>
              <a:pathLst>
                <a:path extrusionOk="0" h="240" w="63">
                  <a:moveTo>
                    <a:pt x="12" y="240"/>
                  </a:moveTo>
                  <a:cubicBezTo>
                    <a:pt x="11" y="240"/>
                    <a:pt x="10" y="240"/>
                    <a:pt x="9" y="240"/>
                  </a:cubicBezTo>
                  <a:cubicBezTo>
                    <a:pt x="3" y="238"/>
                    <a:pt x="-1" y="232"/>
                    <a:pt x="0" y="226"/>
                  </a:cubicBezTo>
                  <a:lnTo>
                    <a:pt x="41" y="10"/>
                  </a:lnTo>
                  <a:cubicBezTo>
                    <a:pt x="42" y="3"/>
                    <a:pt x="48" y="-2"/>
                    <a:pt x="53" y="0"/>
                  </a:cubicBezTo>
                  <a:cubicBezTo>
                    <a:pt x="60" y="1"/>
                    <a:pt x="64" y="7"/>
                    <a:pt x="63" y="14"/>
                  </a:cubicBezTo>
                  <a:lnTo>
                    <a:pt x="23" y="230"/>
                  </a:lnTo>
                  <a:cubicBezTo>
                    <a:pt x="22"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3" name="Google Shape;573;p32"/>
            <p:cNvSpPr/>
            <p:nvPr/>
          </p:nvSpPr>
          <p:spPr>
            <a:xfrm>
              <a:off x="2948855" y="3827983"/>
              <a:ext cx="22680" cy="86400"/>
            </a:xfrm>
            <a:custGeom>
              <a:rect b="b" l="l" r="r" t="t"/>
              <a:pathLst>
                <a:path extrusionOk="0" h="240" w="63">
                  <a:moveTo>
                    <a:pt x="11" y="240"/>
                  </a:moveTo>
                  <a:cubicBezTo>
                    <a:pt x="11" y="240"/>
                    <a:pt x="10" y="240"/>
                    <a:pt x="9" y="240"/>
                  </a:cubicBezTo>
                  <a:cubicBezTo>
                    <a:pt x="3" y="238"/>
                    <a:pt x="-1" y="232"/>
                    <a:pt x="0" y="226"/>
                  </a:cubicBezTo>
                  <a:lnTo>
                    <a:pt x="40" y="10"/>
                  </a:lnTo>
                  <a:cubicBezTo>
                    <a:pt x="42" y="3"/>
                    <a:pt x="47" y="-2"/>
                    <a:pt x="54" y="0"/>
                  </a:cubicBezTo>
                  <a:cubicBezTo>
                    <a:pt x="60" y="1"/>
                    <a:pt x="64" y="7"/>
                    <a:pt x="63" y="14"/>
                  </a:cubicBezTo>
                  <a:lnTo>
                    <a:pt x="22"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4" name="Google Shape;574;p32"/>
            <p:cNvSpPr/>
            <p:nvPr/>
          </p:nvSpPr>
          <p:spPr>
            <a:xfrm>
              <a:off x="2976935" y="3827983"/>
              <a:ext cx="22680" cy="86400"/>
            </a:xfrm>
            <a:custGeom>
              <a:rect b="b" l="l" r="r" t="t"/>
              <a:pathLst>
                <a:path extrusionOk="0" h="240" w="63">
                  <a:moveTo>
                    <a:pt x="11" y="240"/>
                  </a:moveTo>
                  <a:cubicBezTo>
                    <a:pt x="10" y="240"/>
                    <a:pt x="10" y="240"/>
                    <a:pt x="9" y="240"/>
                  </a:cubicBezTo>
                  <a:cubicBezTo>
                    <a:pt x="3" y="238"/>
                    <a:pt x="-1" y="232"/>
                    <a:pt x="0" y="226"/>
                  </a:cubicBezTo>
                  <a:lnTo>
                    <a:pt x="40" y="10"/>
                  </a:lnTo>
                  <a:cubicBezTo>
                    <a:pt x="42" y="3"/>
                    <a:pt x="47" y="-2"/>
                    <a:pt x="54" y="0"/>
                  </a:cubicBezTo>
                  <a:cubicBezTo>
                    <a:pt x="60" y="1"/>
                    <a:pt x="64" y="7"/>
                    <a:pt x="63" y="14"/>
                  </a:cubicBezTo>
                  <a:lnTo>
                    <a:pt x="22"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5" name="Google Shape;575;p32"/>
            <p:cNvSpPr/>
            <p:nvPr/>
          </p:nvSpPr>
          <p:spPr>
            <a:xfrm>
              <a:off x="3005015" y="3827983"/>
              <a:ext cx="22680" cy="86400"/>
            </a:xfrm>
            <a:custGeom>
              <a:rect b="b" l="l" r="r" t="t"/>
              <a:pathLst>
                <a:path extrusionOk="0" h="240" w="63">
                  <a:moveTo>
                    <a:pt x="11" y="240"/>
                  </a:moveTo>
                  <a:cubicBezTo>
                    <a:pt x="10" y="240"/>
                    <a:pt x="10" y="240"/>
                    <a:pt x="10" y="240"/>
                  </a:cubicBezTo>
                  <a:cubicBezTo>
                    <a:pt x="3" y="238"/>
                    <a:pt x="-1" y="232"/>
                    <a:pt x="0" y="226"/>
                  </a:cubicBezTo>
                  <a:lnTo>
                    <a:pt x="40" y="10"/>
                  </a:lnTo>
                  <a:cubicBezTo>
                    <a:pt x="41" y="3"/>
                    <a:pt x="47" y="-2"/>
                    <a:pt x="54" y="0"/>
                  </a:cubicBezTo>
                  <a:cubicBezTo>
                    <a:pt x="59" y="1"/>
                    <a:pt x="64" y="7"/>
                    <a:pt x="63" y="14"/>
                  </a:cubicBezTo>
                  <a:lnTo>
                    <a:pt x="22"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6" name="Google Shape;576;p32"/>
            <p:cNvSpPr/>
            <p:nvPr/>
          </p:nvSpPr>
          <p:spPr>
            <a:xfrm>
              <a:off x="3032735" y="3827983"/>
              <a:ext cx="22680" cy="86400"/>
            </a:xfrm>
            <a:custGeom>
              <a:rect b="b" l="l" r="r" t="t"/>
              <a:pathLst>
                <a:path extrusionOk="0" h="240" w="63">
                  <a:moveTo>
                    <a:pt x="12" y="240"/>
                  </a:moveTo>
                  <a:cubicBezTo>
                    <a:pt x="11" y="240"/>
                    <a:pt x="11" y="240"/>
                    <a:pt x="10" y="240"/>
                  </a:cubicBezTo>
                  <a:cubicBezTo>
                    <a:pt x="4" y="238"/>
                    <a:pt x="0" y="232"/>
                    <a:pt x="0" y="226"/>
                  </a:cubicBezTo>
                  <a:lnTo>
                    <a:pt x="41" y="10"/>
                  </a:lnTo>
                  <a:cubicBezTo>
                    <a:pt x="42" y="3"/>
                    <a:pt x="48" y="-2"/>
                    <a:pt x="54" y="0"/>
                  </a:cubicBezTo>
                  <a:cubicBezTo>
                    <a:pt x="60" y="1"/>
                    <a:pt x="65" y="7"/>
                    <a:pt x="63" y="14"/>
                  </a:cubicBezTo>
                  <a:lnTo>
                    <a:pt x="23" y="230"/>
                  </a:lnTo>
                  <a:cubicBezTo>
                    <a:pt x="23" y="236"/>
                    <a:pt x="18"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7" name="Google Shape;577;p32"/>
            <p:cNvSpPr/>
            <p:nvPr/>
          </p:nvSpPr>
          <p:spPr>
            <a:xfrm>
              <a:off x="3060815" y="3827983"/>
              <a:ext cx="22680" cy="86400"/>
            </a:xfrm>
            <a:custGeom>
              <a:rect b="b" l="l" r="r" t="t"/>
              <a:pathLst>
                <a:path extrusionOk="0" h="240" w="63">
                  <a:moveTo>
                    <a:pt x="12" y="240"/>
                  </a:moveTo>
                  <a:cubicBezTo>
                    <a:pt x="12" y="240"/>
                    <a:pt x="11" y="240"/>
                    <a:pt x="10" y="240"/>
                  </a:cubicBezTo>
                  <a:cubicBezTo>
                    <a:pt x="3" y="238"/>
                    <a:pt x="0" y="232"/>
                    <a:pt x="1" y="226"/>
                  </a:cubicBezTo>
                  <a:lnTo>
                    <a:pt x="41" y="10"/>
                  </a:lnTo>
                  <a:cubicBezTo>
                    <a:pt x="42" y="3"/>
                    <a:pt x="48" y="-2"/>
                    <a:pt x="54" y="0"/>
                  </a:cubicBezTo>
                  <a:cubicBezTo>
                    <a:pt x="60" y="1"/>
                    <a:pt x="64" y="7"/>
                    <a:pt x="63" y="14"/>
                  </a:cubicBezTo>
                  <a:lnTo>
                    <a:pt x="23" y="230"/>
                  </a:lnTo>
                  <a:cubicBezTo>
                    <a:pt x="23"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8" name="Google Shape;578;p32"/>
            <p:cNvSpPr/>
            <p:nvPr/>
          </p:nvSpPr>
          <p:spPr>
            <a:xfrm>
              <a:off x="3088895" y="3827983"/>
              <a:ext cx="22680" cy="86400"/>
            </a:xfrm>
            <a:custGeom>
              <a:rect b="b" l="l" r="r" t="t"/>
              <a:pathLst>
                <a:path extrusionOk="0" h="240" w="63">
                  <a:moveTo>
                    <a:pt x="12" y="240"/>
                  </a:moveTo>
                  <a:cubicBezTo>
                    <a:pt x="12" y="240"/>
                    <a:pt x="11" y="240"/>
                    <a:pt x="10" y="240"/>
                  </a:cubicBezTo>
                  <a:cubicBezTo>
                    <a:pt x="3" y="238"/>
                    <a:pt x="0" y="232"/>
                    <a:pt x="1" y="226"/>
                  </a:cubicBezTo>
                  <a:lnTo>
                    <a:pt x="40" y="10"/>
                  </a:lnTo>
                  <a:cubicBezTo>
                    <a:pt x="42" y="3"/>
                    <a:pt x="47" y="-2"/>
                    <a:pt x="54" y="0"/>
                  </a:cubicBezTo>
                  <a:cubicBezTo>
                    <a:pt x="60" y="1"/>
                    <a:pt x="64" y="7"/>
                    <a:pt x="63" y="14"/>
                  </a:cubicBezTo>
                  <a:lnTo>
                    <a:pt x="23" y="230"/>
                  </a:lnTo>
                  <a:cubicBezTo>
                    <a:pt x="22"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9" name="Google Shape;579;p32"/>
            <p:cNvSpPr/>
            <p:nvPr/>
          </p:nvSpPr>
          <p:spPr>
            <a:xfrm>
              <a:off x="3116975" y="3827983"/>
              <a:ext cx="22680" cy="86400"/>
            </a:xfrm>
            <a:custGeom>
              <a:rect b="b" l="l" r="r" t="t"/>
              <a:pathLst>
                <a:path extrusionOk="0" h="240" w="63">
                  <a:moveTo>
                    <a:pt x="12" y="240"/>
                  </a:moveTo>
                  <a:cubicBezTo>
                    <a:pt x="11" y="240"/>
                    <a:pt x="11" y="240"/>
                    <a:pt x="10" y="240"/>
                  </a:cubicBezTo>
                  <a:cubicBezTo>
                    <a:pt x="3" y="238"/>
                    <a:pt x="0" y="232"/>
                    <a:pt x="1" y="226"/>
                  </a:cubicBezTo>
                  <a:lnTo>
                    <a:pt x="40" y="10"/>
                  </a:lnTo>
                  <a:cubicBezTo>
                    <a:pt x="42" y="3"/>
                    <a:pt x="47" y="-2"/>
                    <a:pt x="54" y="0"/>
                  </a:cubicBezTo>
                  <a:cubicBezTo>
                    <a:pt x="60" y="1"/>
                    <a:pt x="64" y="7"/>
                    <a:pt x="63" y="14"/>
                  </a:cubicBezTo>
                  <a:lnTo>
                    <a:pt x="23" y="230"/>
                  </a:lnTo>
                  <a:cubicBezTo>
                    <a:pt x="22"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0" name="Google Shape;580;p32"/>
            <p:cNvSpPr/>
            <p:nvPr/>
          </p:nvSpPr>
          <p:spPr>
            <a:xfrm>
              <a:off x="3145055" y="3827983"/>
              <a:ext cx="22680" cy="86400"/>
            </a:xfrm>
            <a:custGeom>
              <a:rect b="b" l="l" r="r" t="t"/>
              <a:pathLst>
                <a:path extrusionOk="0" h="240" w="63">
                  <a:moveTo>
                    <a:pt x="12" y="240"/>
                  </a:moveTo>
                  <a:cubicBezTo>
                    <a:pt x="11" y="240"/>
                    <a:pt x="10" y="240"/>
                    <a:pt x="10" y="240"/>
                  </a:cubicBezTo>
                  <a:cubicBezTo>
                    <a:pt x="3" y="238"/>
                    <a:pt x="-1" y="232"/>
                    <a:pt x="1" y="226"/>
                  </a:cubicBezTo>
                  <a:lnTo>
                    <a:pt x="40" y="10"/>
                  </a:lnTo>
                  <a:cubicBezTo>
                    <a:pt x="41" y="3"/>
                    <a:pt x="47" y="-2"/>
                    <a:pt x="54" y="0"/>
                  </a:cubicBezTo>
                  <a:cubicBezTo>
                    <a:pt x="59" y="1"/>
                    <a:pt x="64" y="7"/>
                    <a:pt x="63" y="14"/>
                  </a:cubicBezTo>
                  <a:lnTo>
                    <a:pt x="23" y="230"/>
                  </a:lnTo>
                  <a:cubicBezTo>
                    <a:pt x="22"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1" name="Google Shape;581;p32"/>
            <p:cNvSpPr/>
            <p:nvPr/>
          </p:nvSpPr>
          <p:spPr>
            <a:xfrm>
              <a:off x="3173135" y="3827983"/>
              <a:ext cx="22680" cy="86400"/>
            </a:xfrm>
            <a:custGeom>
              <a:rect b="b" l="l" r="r" t="t"/>
              <a:pathLst>
                <a:path extrusionOk="0" h="240" w="63">
                  <a:moveTo>
                    <a:pt x="12" y="240"/>
                  </a:moveTo>
                  <a:cubicBezTo>
                    <a:pt x="11" y="240"/>
                    <a:pt x="10" y="240"/>
                    <a:pt x="9" y="240"/>
                  </a:cubicBezTo>
                  <a:cubicBezTo>
                    <a:pt x="3" y="238"/>
                    <a:pt x="-1" y="232"/>
                    <a:pt x="0" y="226"/>
                  </a:cubicBezTo>
                  <a:lnTo>
                    <a:pt x="40" y="10"/>
                  </a:lnTo>
                  <a:cubicBezTo>
                    <a:pt x="41" y="3"/>
                    <a:pt x="48" y="-2"/>
                    <a:pt x="53" y="0"/>
                  </a:cubicBezTo>
                  <a:cubicBezTo>
                    <a:pt x="59" y="1"/>
                    <a:pt x="64" y="7"/>
                    <a:pt x="62" y="14"/>
                  </a:cubicBezTo>
                  <a:lnTo>
                    <a:pt x="23" y="230"/>
                  </a:lnTo>
                  <a:cubicBezTo>
                    <a:pt x="22"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2" name="Google Shape;582;p32"/>
            <p:cNvSpPr/>
            <p:nvPr/>
          </p:nvSpPr>
          <p:spPr>
            <a:xfrm>
              <a:off x="3201215" y="3827983"/>
              <a:ext cx="22320" cy="86400"/>
            </a:xfrm>
            <a:custGeom>
              <a:rect b="b" l="l" r="r" t="t"/>
              <a:pathLst>
                <a:path extrusionOk="0" h="240" w="62">
                  <a:moveTo>
                    <a:pt x="11" y="240"/>
                  </a:moveTo>
                  <a:cubicBezTo>
                    <a:pt x="11" y="240"/>
                    <a:pt x="10" y="240"/>
                    <a:pt x="9" y="240"/>
                  </a:cubicBezTo>
                  <a:cubicBezTo>
                    <a:pt x="3" y="238"/>
                    <a:pt x="-1" y="232"/>
                    <a:pt x="0" y="226"/>
                  </a:cubicBezTo>
                  <a:lnTo>
                    <a:pt x="40" y="10"/>
                  </a:lnTo>
                  <a:cubicBezTo>
                    <a:pt x="41" y="3"/>
                    <a:pt x="48" y="-2"/>
                    <a:pt x="53" y="0"/>
                  </a:cubicBezTo>
                  <a:cubicBezTo>
                    <a:pt x="59" y="1"/>
                    <a:pt x="63" y="7"/>
                    <a:pt x="62" y="14"/>
                  </a:cubicBezTo>
                  <a:lnTo>
                    <a:pt x="23" y="230"/>
                  </a:lnTo>
                  <a:cubicBezTo>
                    <a:pt x="22" y="236"/>
                    <a:pt x="16"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3" name="Google Shape;583;p32"/>
            <p:cNvSpPr/>
            <p:nvPr/>
          </p:nvSpPr>
          <p:spPr>
            <a:xfrm>
              <a:off x="3229295" y="3827983"/>
              <a:ext cx="22320" cy="86400"/>
            </a:xfrm>
            <a:custGeom>
              <a:rect b="b" l="l" r="r" t="t"/>
              <a:pathLst>
                <a:path extrusionOk="0" h="240" w="62">
                  <a:moveTo>
                    <a:pt x="11" y="240"/>
                  </a:moveTo>
                  <a:cubicBezTo>
                    <a:pt x="10" y="240"/>
                    <a:pt x="10" y="240"/>
                    <a:pt x="9" y="240"/>
                  </a:cubicBezTo>
                  <a:cubicBezTo>
                    <a:pt x="3" y="238"/>
                    <a:pt x="-1" y="232"/>
                    <a:pt x="0" y="226"/>
                  </a:cubicBezTo>
                  <a:lnTo>
                    <a:pt x="39" y="10"/>
                  </a:lnTo>
                  <a:cubicBezTo>
                    <a:pt x="41" y="3"/>
                    <a:pt x="47" y="-2"/>
                    <a:pt x="53" y="0"/>
                  </a:cubicBezTo>
                  <a:cubicBezTo>
                    <a:pt x="60" y="1"/>
                    <a:pt x="63" y="7"/>
                    <a:pt x="62" y="14"/>
                  </a:cubicBezTo>
                  <a:lnTo>
                    <a:pt x="22" y="230"/>
                  </a:lnTo>
                  <a:cubicBezTo>
                    <a:pt x="21" y="236"/>
                    <a:pt x="16"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4" name="Google Shape;584;p32"/>
            <p:cNvSpPr/>
            <p:nvPr/>
          </p:nvSpPr>
          <p:spPr>
            <a:xfrm>
              <a:off x="3257375" y="3827983"/>
              <a:ext cx="22320" cy="86400"/>
            </a:xfrm>
            <a:custGeom>
              <a:rect b="b" l="l" r="r" t="t"/>
              <a:pathLst>
                <a:path extrusionOk="0" h="240" w="62">
                  <a:moveTo>
                    <a:pt x="11" y="240"/>
                  </a:moveTo>
                  <a:cubicBezTo>
                    <a:pt x="10" y="240"/>
                    <a:pt x="10" y="240"/>
                    <a:pt x="9" y="240"/>
                  </a:cubicBezTo>
                  <a:cubicBezTo>
                    <a:pt x="3" y="238"/>
                    <a:pt x="-1" y="232"/>
                    <a:pt x="0" y="226"/>
                  </a:cubicBezTo>
                  <a:lnTo>
                    <a:pt x="39" y="10"/>
                  </a:lnTo>
                  <a:cubicBezTo>
                    <a:pt x="41" y="3"/>
                    <a:pt x="47" y="-2"/>
                    <a:pt x="53" y="0"/>
                  </a:cubicBezTo>
                  <a:cubicBezTo>
                    <a:pt x="60" y="1"/>
                    <a:pt x="63" y="7"/>
                    <a:pt x="62" y="14"/>
                  </a:cubicBezTo>
                  <a:lnTo>
                    <a:pt x="22" y="230"/>
                  </a:lnTo>
                  <a:cubicBezTo>
                    <a:pt x="21" y="236"/>
                    <a:pt x="16"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5" name="Google Shape;585;p32"/>
            <p:cNvSpPr/>
            <p:nvPr/>
          </p:nvSpPr>
          <p:spPr>
            <a:xfrm>
              <a:off x="3285455" y="3827983"/>
              <a:ext cx="22320" cy="86400"/>
            </a:xfrm>
            <a:custGeom>
              <a:rect b="b" l="l" r="r" t="t"/>
              <a:pathLst>
                <a:path extrusionOk="0" h="240" w="62">
                  <a:moveTo>
                    <a:pt x="11" y="240"/>
                  </a:moveTo>
                  <a:cubicBezTo>
                    <a:pt x="10" y="240"/>
                    <a:pt x="9" y="240"/>
                    <a:pt x="9" y="240"/>
                  </a:cubicBezTo>
                  <a:cubicBezTo>
                    <a:pt x="3" y="238"/>
                    <a:pt x="-2" y="232"/>
                    <a:pt x="0" y="226"/>
                  </a:cubicBezTo>
                  <a:lnTo>
                    <a:pt x="39" y="10"/>
                  </a:lnTo>
                  <a:cubicBezTo>
                    <a:pt x="40" y="3"/>
                    <a:pt x="47" y="-2"/>
                    <a:pt x="53" y="0"/>
                  </a:cubicBezTo>
                  <a:cubicBezTo>
                    <a:pt x="59" y="1"/>
                    <a:pt x="63" y="7"/>
                    <a:pt x="61" y="14"/>
                  </a:cubicBezTo>
                  <a:lnTo>
                    <a:pt x="22" y="230"/>
                  </a:lnTo>
                  <a:cubicBezTo>
                    <a:pt x="21" y="236"/>
                    <a:pt x="16"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6" name="Google Shape;586;p32"/>
            <p:cNvSpPr/>
            <p:nvPr/>
          </p:nvSpPr>
          <p:spPr>
            <a:xfrm>
              <a:off x="3313175" y="3827983"/>
              <a:ext cx="22680" cy="86400"/>
            </a:xfrm>
            <a:custGeom>
              <a:rect b="b" l="l" r="r" t="t"/>
              <a:pathLst>
                <a:path extrusionOk="0" h="240" w="63">
                  <a:moveTo>
                    <a:pt x="12" y="240"/>
                  </a:moveTo>
                  <a:cubicBezTo>
                    <a:pt x="11" y="240"/>
                    <a:pt x="10" y="240"/>
                    <a:pt x="9" y="240"/>
                  </a:cubicBezTo>
                  <a:cubicBezTo>
                    <a:pt x="4" y="238"/>
                    <a:pt x="-1" y="232"/>
                    <a:pt x="0" y="226"/>
                  </a:cubicBezTo>
                  <a:lnTo>
                    <a:pt x="40" y="10"/>
                  </a:lnTo>
                  <a:cubicBezTo>
                    <a:pt x="41" y="3"/>
                    <a:pt x="48" y="-2"/>
                    <a:pt x="53" y="0"/>
                  </a:cubicBezTo>
                  <a:cubicBezTo>
                    <a:pt x="60" y="1"/>
                    <a:pt x="64" y="7"/>
                    <a:pt x="62" y="14"/>
                  </a:cubicBezTo>
                  <a:lnTo>
                    <a:pt x="23" y="230"/>
                  </a:lnTo>
                  <a:cubicBezTo>
                    <a:pt x="22" y="236"/>
                    <a:pt x="17" y="240"/>
                    <a:pt x="12"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7" name="Google Shape;587;p32"/>
            <p:cNvSpPr/>
            <p:nvPr/>
          </p:nvSpPr>
          <p:spPr>
            <a:xfrm>
              <a:off x="3341255" y="3827983"/>
              <a:ext cx="22680" cy="86400"/>
            </a:xfrm>
            <a:custGeom>
              <a:rect b="b" l="l" r="r" t="t"/>
              <a:pathLst>
                <a:path extrusionOk="0" h="240" w="63">
                  <a:moveTo>
                    <a:pt x="11" y="240"/>
                  </a:moveTo>
                  <a:cubicBezTo>
                    <a:pt x="11" y="240"/>
                    <a:pt x="10" y="240"/>
                    <a:pt x="9" y="240"/>
                  </a:cubicBezTo>
                  <a:cubicBezTo>
                    <a:pt x="3" y="238"/>
                    <a:pt x="-1" y="232"/>
                    <a:pt x="0" y="226"/>
                  </a:cubicBezTo>
                  <a:lnTo>
                    <a:pt x="40" y="10"/>
                  </a:lnTo>
                  <a:cubicBezTo>
                    <a:pt x="41" y="3"/>
                    <a:pt x="48" y="-2"/>
                    <a:pt x="53" y="0"/>
                  </a:cubicBezTo>
                  <a:cubicBezTo>
                    <a:pt x="60" y="1"/>
                    <a:pt x="63" y="7"/>
                    <a:pt x="63" y="14"/>
                  </a:cubicBezTo>
                  <a:lnTo>
                    <a:pt x="23" y="230"/>
                  </a:lnTo>
                  <a:cubicBezTo>
                    <a:pt x="21" y="236"/>
                    <a:pt x="17" y="240"/>
                    <a:pt x="11" y="240"/>
                  </a:cubicBezTo>
                  <a:close/>
                </a:path>
              </a:pathLst>
            </a:custGeom>
            <a:solidFill>
              <a:schemeClr val="accent2"/>
            </a:solidFill>
            <a:ln>
              <a:noFill/>
            </a:ln>
          </p:spPr>
          <p:txBody>
            <a:bodyPr anchorCtr="1" anchor="ctr" bIns="41400" lIns="90000" spcFirstLastPara="1" rIns="90000" wrap="square" tIns="41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8" name="Google Shape;588;p32"/>
            <p:cNvSpPr/>
            <p:nvPr/>
          </p:nvSpPr>
          <p:spPr>
            <a:xfrm>
              <a:off x="3035975" y="4340622"/>
              <a:ext cx="113400" cy="192240"/>
            </a:xfrm>
            <a:custGeom>
              <a:rect b="b" l="l" r="r" t="t"/>
              <a:pathLst>
                <a:path extrusionOk="0" h="534" w="315">
                  <a:moveTo>
                    <a:pt x="315" y="534"/>
                  </a:moveTo>
                  <a:lnTo>
                    <a:pt x="30" y="534"/>
                  </a:lnTo>
                  <a:lnTo>
                    <a:pt x="0" y="0"/>
                  </a:lnTo>
                  <a:lnTo>
                    <a:pt x="284" y="0"/>
                  </a:lnTo>
                  <a:lnTo>
                    <a:pt x="315" y="534"/>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32"/>
            <p:cNvSpPr/>
            <p:nvPr/>
          </p:nvSpPr>
          <p:spPr>
            <a:xfrm>
              <a:off x="2958575" y="4494343"/>
              <a:ext cx="283680" cy="48960"/>
            </a:xfrm>
            <a:custGeom>
              <a:rect b="b" l="l" r="r" t="t"/>
              <a:pathLst>
                <a:path extrusionOk="0" h="136" w="788">
                  <a:moveTo>
                    <a:pt x="749" y="0"/>
                  </a:moveTo>
                  <a:lnTo>
                    <a:pt x="38" y="0"/>
                  </a:lnTo>
                  <a:cubicBezTo>
                    <a:pt x="17" y="0"/>
                    <a:pt x="0" y="18"/>
                    <a:pt x="0" y="40"/>
                  </a:cubicBezTo>
                  <a:lnTo>
                    <a:pt x="0" y="136"/>
                  </a:lnTo>
                  <a:lnTo>
                    <a:pt x="788" y="136"/>
                  </a:lnTo>
                  <a:lnTo>
                    <a:pt x="788" y="40"/>
                  </a:lnTo>
                  <a:cubicBezTo>
                    <a:pt x="788" y="18"/>
                    <a:pt x="770" y="0"/>
                    <a:pt x="749" y="0"/>
                  </a:cubicBezTo>
                  <a:close/>
                </a:path>
              </a:pathLst>
            </a:custGeom>
            <a:solidFill>
              <a:schemeClr val="accent2"/>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ve Streaming Meeting by Slidesgo">
  <a:themeElements>
    <a:clrScheme name="Simple Light">
      <a:dk1>
        <a:srgbClr val="0C1A3C"/>
      </a:dk1>
      <a:lt1>
        <a:srgbClr val="FFFFFF"/>
      </a:lt1>
      <a:dk2>
        <a:srgbClr val="CB1C3E"/>
      </a:dk2>
      <a:lt2>
        <a:srgbClr val="F9591B"/>
      </a:lt2>
      <a:accent1>
        <a:srgbClr val="FFAB2F"/>
      </a:accent1>
      <a:accent2>
        <a:srgbClr val="64A4C5"/>
      </a:accent2>
      <a:accent3>
        <a:srgbClr val="783F04"/>
      </a:accent3>
      <a:accent4>
        <a:srgbClr val="38761D"/>
      </a:accent4>
      <a:accent5>
        <a:srgbClr val="FFFFFF"/>
      </a:accent5>
      <a:accent6>
        <a:srgbClr val="FFFFFF"/>
      </a:accent6>
      <a:hlink>
        <a:srgbClr val="0C1A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